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2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99" r:id="rId2"/>
    <p:sldId id="15949" r:id="rId3"/>
    <p:sldId id="358" r:id="rId4"/>
    <p:sldId id="431" r:id="rId5"/>
    <p:sldId id="15958" r:id="rId6"/>
    <p:sldId id="310" r:id="rId7"/>
    <p:sldId id="312" r:id="rId8"/>
    <p:sldId id="15956" r:id="rId9"/>
    <p:sldId id="15953" r:id="rId10"/>
    <p:sldId id="15957" r:id="rId11"/>
    <p:sldId id="15955" r:id="rId12"/>
    <p:sldId id="15959" r:id="rId13"/>
    <p:sldId id="15960" r:id="rId14"/>
    <p:sldId id="15961" r:id="rId15"/>
    <p:sldId id="15962" r:id="rId16"/>
    <p:sldId id="15951" r:id="rId17"/>
    <p:sldId id="337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0000"/>
    <a:srgbClr val="500000"/>
    <a:srgbClr val="DA0000"/>
    <a:srgbClr val="CC0000"/>
    <a:srgbClr val="E6E6E6"/>
    <a:srgbClr val="FF3300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82" autoAdjust="0"/>
    <p:restoredTop sz="94660"/>
  </p:normalViewPr>
  <p:slideViewPr>
    <p:cSldViewPr snapToGrid="0">
      <p:cViewPr>
        <p:scale>
          <a:sx n="100" d="100"/>
          <a:sy n="100" d="100"/>
        </p:scale>
        <p:origin x="2072" y="1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0.png>
</file>

<file path=ppt/media/image2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44165-07CA-4165-BDDB-883A4FBF814B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DBCD0A-DB72-49ED-A86E-35333258B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137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726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7475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898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374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8F03C3-53C1-4F10-8DAF-D1F318E96C6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451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949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068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4171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084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807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3512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8DC5CF-D48B-4781-B907-2EB0445FE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A62B6F-FC6D-4E6B-A8AE-33A70906D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59BCF7-83E2-40B9-A607-5951134B9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A04346-1CFE-4DA4-B42F-B18AB282D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5BD0E8-2B3C-42B8-8F7D-0CC0F629C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436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647B92-133E-4F3B-B273-1103FCD44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C82E9D-28BA-4573-B597-6846F58AE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626696-29E3-47F9-A1F2-4F1B874FF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4BA437-38F3-4287-B613-435D3489C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7A519A-E6D1-4536-98C1-88F3802D4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458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038870D-1443-4649-9B1B-9E3313E81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E6646B-7A5F-4742-ABCE-83F5A2748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D3AE74-BE25-419F-B47F-92D6FF089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F1A5C2-A77A-4BBE-BA1A-F19B94B5E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E49998-A4EE-4026-ACF8-DFCBCC57B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756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bg>
      <p:bgPr>
        <a:solidFill>
          <a:srgbClr val="0F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Connector 1"/>
          <p:cNvCxnSpPr/>
          <p:nvPr userDrawn="1"/>
        </p:nvCxnSpPr>
        <p:spPr>
          <a:xfrm flipH="1">
            <a:off x="2846439" y="553382"/>
            <a:ext cx="8465574" cy="0"/>
          </a:xfrm>
          <a:prstGeom prst="line">
            <a:avLst/>
          </a:prstGeom>
          <a:ln>
            <a:solidFill>
              <a:schemeClr val="bg1">
                <a:lumMod val="95000"/>
                <a:alpha val="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58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N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7216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6F187A-8A12-4F8F-AB2E-530AD2255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C42514-15F8-41A7-BE45-B524F6880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DA3623-E487-4FD3-B755-E1E919E6B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6C10CA-9462-4D3C-A20E-ECCC8CFC1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39F426-4C31-41AD-8B3C-BB0F06D3B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328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673116-AADB-460D-94F7-E7BC2A53E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AFA1B7-9D25-417F-9CAC-B45F315D9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0D260D-47D6-4469-9A74-106BB2AF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12AEEC-3D23-4411-B476-598F423A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3A7CD5-4A11-4C8E-A507-91204EBFB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786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23F97E-4E70-4947-BB12-60985A9BB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BA3892-3877-403E-A1BE-F1DF169CE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354D0-99FA-4F83-8B8E-66ABE98B1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7D8936-0C68-4720-81BD-324AB97D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E5B087-706F-4B79-B7E2-629F39CD9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3CF5C-A08C-4726-8E26-E1101EE44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04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423AC5-3862-46BE-B744-2DC15B90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1D3580-E085-451A-907D-63BB0C204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665E7A-AA36-42AD-BFCC-E8981CD68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DBDEBE1-B695-4C3E-8E7E-80B3DD69EF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189C248-7A42-4FCE-95E2-C6586F1129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DF4C683-603F-48C4-B1C6-736431BDB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30AAE3-7C21-489E-B59C-CD690D8EF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1FE700D-75B4-4DC3-AA97-1180FC16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30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7E63C0-C3B7-4942-AC72-0EB93F956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9BAAB9E-859C-4840-9743-2096A96C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4F58DF-01A2-4367-830A-B3ABA8564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E6FF1F-3FD7-47A7-A2EB-13690A082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634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2CEA1B8-028B-487B-B71B-6D30115F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17E1EA-0517-4E23-94AC-7428375B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EA9EE0-7104-4832-A655-609F16FE3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073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3B91A7-180F-40EB-8EAB-4D2FC517B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412C7E-6753-46A8-A97D-9B1D90C68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252A97-FFC4-4139-9BC1-97818E475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A15157-96C0-4943-9063-209F02CA4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1454DE-BB9A-4D13-A293-1BDDE4DF9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20D59C-FB77-40A0-A023-46AAE78CD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04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492B1-03F7-4970-8820-060B1BB45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43E72F-BD3C-4EC6-ABE3-FCB39BFB6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42D102-B4F6-47FA-BE69-5F402B204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A2AF37-C0AF-4E34-AA95-1D41A3114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7A5670-7A08-47E4-8266-282013818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1BD621-94A8-4D1D-B69E-E5F9CF96A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528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47996F-30E8-4DC4-9B6D-2A95734C0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84C23D-B256-457A-B75A-B5B3C53D1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4755CD-12F6-4D0C-9A03-1046AB5CA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35841-B0D3-4BEA-926D-BD5F04FFF092}" type="datetimeFigureOut">
              <a:rPr lang="zh-CN" altLang="en-US" smtClean="0"/>
              <a:t>2024/12/28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B165D-9A97-4B5C-9A34-53411D922D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80E55E-4640-431F-9F42-93AF4872A8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43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ruoyi.csdn.net/657030839820e81a16d96013.html" TargetMode="External"/><Relationship Id="rId3" Type="http://schemas.openxmlformats.org/officeDocument/2006/relationships/image" Target="../media/image7.png"/><Relationship Id="rId7" Type="http://schemas.openxmlformats.org/officeDocument/2006/relationships/hyperlink" Target="https://ruoyi.csdn.net/6570349faf067462fdd4c345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gov.cn/gongbao/content/2016/content_5133024.htm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slideLayout" Target="../slideLayouts/slideLayout12.xml"/><Relationship Id="rId18" Type="http://schemas.openxmlformats.org/officeDocument/2006/relationships/image" Target="../media/image10.png"/><Relationship Id="rId3" Type="http://schemas.openxmlformats.org/officeDocument/2006/relationships/tags" Target="../tags/tag3.xml"/><Relationship Id="rId21" Type="http://schemas.microsoft.com/office/2007/relationships/hdphoto" Target="../media/hdphoto3.wdp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image" Target="../media/image9.png"/><Relationship Id="rId2" Type="http://schemas.openxmlformats.org/officeDocument/2006/relationships/tags" Target="../tags/tag2.xml"/><Relationship Id="rId16" Type="http://schemas.openxmlformats.org/officeDocument/2006/relationships/image" Target="../media/image8.png"/><Relationship Id="rId20" Type="http://schemas.openxmlformats.org/officeDocument/2006/relationships/image" Target="../media/image11.png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image" Target="../media/image5.png"/><Relationship Id="rId23" Type="http://schemas.microsoft.com/office/2007/relationships/hdphoto" Target="../media/hdphoto4.wdp"/><Relationship Id="rId10" Type="http://schemas.openxmlformats.org/officeDocument/2006/relationships/tags" Target="../tags/tag10.xml"/><Relationship Id="rId19" Type="http://schemas.microsoft.com/office/2007/relationships/hdphoto" Target="../media/hdphoto2.wdp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7.png"/><Relationship Id="rId22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slideLayout" Target="../slideLayouts/slideLayout12.xml"/><Relationship Id="rId18" Type="http://schemas.openxmlformats.org/officeDocument/2006/relationships/image" Target="../media/image13.jpeg"/><Relationship Id="rId3" Type="http://schemas.openxmlformats.org/officeDocument/2006/relationships/tags" Target="../tags/tag15.xml"/><Relationship Id="rId21" Type="http://schemas.openxmlformats.org/officeDocument/2006/relationships/image" Target="../media/image16.jpg"/><Relationship Id="rId7" Type="http://schemas.openxmlformats.org/officeDocument/2006/relationships/tags" Target="../tags/tag19.xml"/><Relationship Id="rId12" Type="http://schemas.openxmlformats.org/officeDocument/2006/relationships/tags" Target="../tags/tag24.xml"/><Relationship Id="rId17" Type="http://schemas.openxmlformats.org/officeDocument/2006/relationships/image" Target="../media/image5.png"/><Relationship Id="rId2" Type="http://schemas.openxmlformats.org/officeDocument/2006/relationships/tags" Target="../tags/tag14.xml"/><Relationship Id="rId16" Type="http://schemas.openxmlformats.org/officeDocument/2006/relationships/image" Target="../media/image6.png"/><Relationship Id="rId20" Type="http://schemas.openxmlformats.org/officeDocument/2006/relationships/image" Target="../media/image15.png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5" Type="http://schemas.openxmlformats.org/officeDocument/2006/relationships/tags" Target="../tags/tag17.xml"/><Relationship Id="rId15" Type="http://schemas.openxmlformats.org/officeDocument/2006/relationships/image" Target="../media/image7.png"/><Relationship Id="rId10" Type="http://schemas.openxmlformats.org/officeDocument/2006/relationships/tags" Target="../tags/tag22.xml"/><Relationship Id="rId19" Type="http://schemas.openxmlformats.org/officeDocument/2006/relationships/image" Target="../media/image14.jpg"/><Relationship Id="rId4" Type="http://schemas.openxmlformats.org/officeDocument/2006/relationships/tags" Target="../tags/tag16.xml"/><Relationship Id="rId9" Type="http://schemas.openxmlformats.org/officeDocument/2006/relationships/tags" Target="../tags/tag21.xml"/><Relationship Id="rId1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5.xml"/><Relationship Id="rId6" Type="http://schemas.openxmlformats.org/officeDocument/2006/relationships/image" Target="../media/image5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20"/>
                    </a14:imgEffect>
                    <a14:imgEffect>
                      <a14:saturation sat="85000"/>
                    </a14:imgEffect>
                    <a14:imgEffect>
                      <a14:sharpenSoften amoun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978" y="-141829"/>
            <a:ext cx="5680367" cy="699125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35000"/>
              </a:srgbClr>
            </a:outerShdw>
            <a:reflection endPos="0" dist="50800" dir="5400000" sy="-100000" algn="bl" rotWithShape="0"/>
          </a:effectLst>
        </p:spPr>
      </p:pic>
      <p:sp>
        <p:nvSpPr>
          <p:cNvPr id="43" name="Freeform 19"/>
          <p:cNvSpPr/>
          <p:nvPr/>
        </p:nvSpPr>
        <p:spPr bwMode="auto">
          <a:xfrm>
            <a:off x="1561190" y="-205026"/>
            <a:ext cx="5318126" cy="7229950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  <a:effectLst>
            <a:softEdge rad="203200"/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-45489" y="3885"/>
            <a:ext cx="2727680" cy="6873875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19"/>
          <p:cNvSpPr/>
          <p:nvPr/>
        </p:nvSpPr>
        <p:spPr bwMode="auto">
          <a:xfrm>
            <a:off x="2646677" y="-33339"/>
            <a:ext cx="5442787" cy="6873875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grpSp>
        <p:nvGrpSpPr>
          <p:cNvPr id="26" name="组合 25"/>
          <p:cNvGrpSpPr/>
          <p:nvPr/>
        </p:nvGrpSpPr>
        <p:grpSpPr>
          <a:xfrm>
            <a:off x="-112713" y="1758950"/>
            <a:ext cx="5107057" cy="5108576"/>
            <a:chOff x="-112713" y="1525588"/>
            <a:chExt cx="5340350" cy="5341938"/>
          </a:xfrm>
          <a:gradFill flip="none" rotWithShape="1">
            <a:gsLst>
              <a:gs pos="88000">
                <a:srgbClr val="363535">
                  <a:alpha val="33000"/>
                </a:srgbClr>
              </a:gs>
              <a:gs pos="60000">
                <a:srgbClr val="6F6E6E">
                  <a:alpha val="33000"/>
                </a:srgbClr>
              </a:gs>
              <a:gs pos="0">
                <a:schemeClr val="bg2">
                  <a:lumMod val="90000"/>
                </a:schemeClr>
              </a:gs>
              <a:gs pos="100000">
                <a:schemeClr val="tx1">
                  <a:alpha val="0"/>
                </a:schemeClr>
              </a:gs>
            </a:gsLst>
            <a:lin ang="18900000" scaled="1"/>
            <a:tileRect/>
          </a:gradFill>
        </p:grpSpPr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-112713" y="1525588"/>
              <a:ext cx="5340350" cy="5341938"/>
            </a:xfrm>
            <a:custGeom>
              <a:avLst/>
              <a:gdLst>
                <a:gd name="T0" fmla="*/ 289 w 1102"/>
                <a:gd name="T1" fmla="*/ 435 h 1102"/>
                <a:gd name="T2" fmla="*/ 1003 w 1102"/>
                <a:gd name="T3" fmla="*/ 428 h 1102"/>
                <a:gd name="T4" fmla="*/ 149 w 1102"/>
                <a:gd name="T5" fmla="*/ 384 h 1102"/>
                <a:gd name="T6" fmla="*/ 857 w 1102"/>
                <a:gd name="T7" fmla="*/ 384 h 1102"/>
                <a:gd name="T8" fmla="*/ 384 w 1102"/>
                <a:gd name="T9" fmla="*/ 333 h 1102"/>
                <a:gd name="T10" fmla="*/ 717 w 1102"/>
                <a:gd name="T11" fmla="*/ 340 h 1102"/>
                <a:gd name="T12" fmla="*/ 670 w 1102"/>
                <a:gd name="T13" fmla="*/ 285 h 1102"/>
                <a:gd name="T14" fmla="*/ 578 w 1102"/>
                <a:gd name="T15" fmla="*/ 241 h 1102"/>
                <a:gd name="T16" fmla="*/ 524 w 1102"/>
                <a:gd name="T17" fmla="*/ 194 h 1102"/>
                <a:gd name="T18" fmla="*/ 432 w 1102"/>
                <a:gd name="T19" fmla="*/ 143 h 1102"/>
                <a:gd name="T20" fmla="*/ 384 w 1102"/>
                <a:gd name="T21" fmla="*/ 102 h 1102"/>
                <a:gd name="T22" fmla="*/ 717 w 1102"/>
                <a:gd name="T23" fmla="*/ 95 h 1102"/>
                <a:gd name="T24" fmla="*/ 625 w 1102"/>
                <a:gd name="T25" fmla="*/ 51 h 1102"/>
                <a:gd name="T26" fmla="*/ 571 w 1102"/>
                <a:gd name="T27" fmla="*/ 3 h 1102"/>
                <a:gd name="T28" fmla="*/ 98 w 1102"/>
                <a:gd name="T29" fmla="*/ 1095 h 1102"/>
                <a:gd name="T30" fmla="*/ 813 w 1102"/>
                <a:gd name="T31" fmla="*/ 1102 h 1102"/>
                <a:gd name="T32" fmla="*/ 3 w 1102"/>
                <a:gd name="T33" fmla="*/ 1047 h 1102"/>
                <a:gd name="T34" fmla="*/ 292 w 1102"/>
                <a:gd name="T35" fmla="*/ 1051 h 1102"/>
                <a:gd name="T36" fmla="*/ 1000 w 1102"/>
                <a:gd name="T37" fmla="*/ 1051 h 1102"/>
                <a:gd name="T38" fmla="*/ 146 w 1102"/>
                <a:gd name="T39" fmla="*/ 1000 h 1102"/>
                <a:gd name="T40" fmla="*/ 860 w 1102"/>
                <a:gd name="T41" fmla="*/ 1006 h 1102"/>
                <a:gd name="T42" fmla="*/ 51 w 1102"/>
                <a:gd name="T43" fmla="*/ 952 h 1102"/>
                <a:gd name="T44" fmla="*/ 340 w 1102"/>
                <a:gd name="T45" fmla="*/ 955 h 1102"/>
                <a:gd name="T46" fmla="*/ 1047 w 1102"/>
                <a:gd name="T47" fmla="*/ 955 h 1102"/>
                <a:gd name="T48" fmla="*/ 194 w 1102"/>
                <a:gd name="T49" fmla="*/ 905 h 1102"/>
                <a:gd name="T50" fmla="*/ 908 w 1102"/>
                <a:gd name="T51" fmla="*/ 911 h 1102"/>
                <a:gd name="T52" fmla="*/ 98 w 1102"/>
                <a:gd name="T53" fmla="*/ 857 h 1102"/>
                <a:gd name="T54" fmla="*/ 768 w 1102"/>
                <a:gd name="T55" fmla="*/ 860 h 1102"/>
                <a:gd name="T56" fmla="*/ 1095 w 1102"/>
                <a:gd name="T57" fmla="*/ 860 h 1102"/>
                <a:gd name="T58" fmla="*/ 241 w 1102"/>
                <a:gd name="T59" fmla="*/ 809 h 1102"/>
                <a:gd name="T60" fmla="*/ 955 w 1102"/>
                <a:gd name="T61" fmla="*/ 816 h 1102"/>
                <a:gd name="T62" fmla="*/ 146 w 1102"/>
                <a:gd name="T63" fmla="*/ 762 h 1102"/>
                <a:gd name="T64" fmla="*/ 816 w 1102"/>
                <a:gd name="T65" fmla="*/ 765 h 1102"/>
                <a:gd name="T66" fmla="*/ 381 w 1102"/>
                <a:gd name="T67" fmla="*/ 717 h 1102"/>
                <a:gd name="T68" fmla="*/ 670 w 1102"/>
                <a:gd name="T69" fmla="*/ 714 h 1102"/>
                <a:gd name="T70" fmla="*/ 622 w 1102"/>
                <a:gd name="T71" fmla="*/ 673 h 1102"/>
                <a:gd name="T72" fmla="*/ 575 w 1102"/>
                <a:gd name="T73" fmla="*/ 619 h 1102"/>
                <a:gd name="T74" fmla="*/ 483 w 1102"/>
                <a:gd name="T75" fmla="*/ 575 h 1102"/>
                <a:gd name="T76" fmla="*/ 428 w 1102"/>
                <a:gd name="T77" fmla="*/ 527 h 1102"/>
                <a:gd name="T78" fmla="*/ 717 w 1102"/>
                <a:gd name="T79" fmla="*/ 524 h 1102"/>
                <a:gd name="T80" fmla="*/ 670 w 1102"/>
                <a:gd name="T81" fmla="*/ 483 h 1102"/>
                <a:gd name="T82" fmla="*/ 622 w 1102"/>
                <a:gd name="T83" fmla="*/ 428 h 1102"/>
                <a:gd name="T84" fmla="*/ 530 w 1102"/>
                <a:gd name="T85" fmla="*/ 384 h 1102"/>
                <a:gd name="T86" fmla="*/ 95 w 1102"/>
                <a:gd name="T87" fmla="*/ 336 h 1102"/>
                <a:gd name="T88" fmla="*/ 765 w 1102"/>
                <a:gd name="T89" fmla="*/ 333 h 1102"/>
                <a:gd name="T90" fmla="*/ 1098 w 1102"/>
                <a:gd name="T91" fmla="*/ 340 h 1102"/>
                <a:gd name="T92" fmla="*/ 289 w 1102"/>
                <a:gd name="T93" fmla="*/ 285 h 1102"/>
                <a:gd name="T94" fmla="*/ 959 w 1102"/>
                <a:gd name="T95" fmla="*/ 289 h 1102"/>
                <a:gd name="T96" fmla="*/ 143 w 1102"/>
                <a:gd name="T97" fmla="*/ 241 h 1102"/>
                <a:gd name="T98" fmla="*/ 813 w 1102"/>
                <a:gd name="T99" fmla="*/ 238 h 1102"/>
                <a:gd name="T100" fmla="*/ 3 w 1102"/>
                <a:gd name="T101" fmla="*/ 197 h 1102"/>
                <a:gd name="T102" fmla="*/ 336 w 1102"/>
                <a:gd name="T103" fmla="*/ 190 h 1102"/>
                <a:gd name="T104" fmla="*/ 1006 w 1102"/>
                <a:gd name="T105" fmla="*/ 194 h 1102"/>
                <a:gd name="T106" fmla="*/ 190 w 1102"/>
                <a:gd name="T107" fmla="*/ 146 h 1102"/>
                <a:gd name="T108" fmla="*/ 860 w 1102"/>
                <a:gd name="T109" fmla="*/ 143 h 1102"/>
                <a:gd name="T110" fmla="*/ 51 w 1102"/>
                <a:gd name="T111" fmla="*/ 102 h 1102"/>
                <a:gd name="T112" fmla="*/ 765 w 1102"/>
                <a:gd name="T113" fmla="*/ 95 h 1102"/>
                <a:gd name="T114" fmla="*/ 1054 w 1102"/>
                <a:gd name="T115" fmla="*/ 98 h 1102"/>
                <a:gd name="T116" fmla="*/ 238 w 1102"/>
                <a:gd name="T117" fmla="*/ 51 h 1102"/>
                <a:gd name="T118" fmla="*/ 908 w 1102"/>
                <a:gd name="T119" fmla="*/ 47 h 1102"/>
                <a:gd name="T120" fmla="*/ 98 w 1102"/>
                <a:gd name="T121" fmla="*/ 6 h 1102"/>
                <a:gd name="T122" fmla="*/ 813 w 1102"/>
                <a:gd name="T123" fmla="*/ 0 h 1102"/>
                <a:gd name="T124" fmla="*/ 1102 w 1102"/>
                <a:gd name="T125" fmla="*/ 3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2" h="1102">
                  <a:moveTo>
                    <a:pt x="3" y="428"/>
                  </a:moveTo>
                  <a:cubicBezTo>
                    <a:pt x="1" y="428"/>
                    <a:pt x="0" y="430"/>
                    <a:pt x="0" y="432"/>
                  </a:cubicBezTo>
                  <a:cubicBezTo>
                    <a:pt x="0" y="433"/>
                    <a:pt x="1" y="435"/>
                    <a:pt x="3" y="435"/>
                  </a:cubicBezTo>
                  <a:cubicBezTo>
                    <a:pt x="5" y="435"/>
                    <a:pt x="6" y="433"/>
                    <a:pt x="6" y="432"/>
                  </a:cubicBezTo>
                  <a:cubicBezTo>
                    <a:pt x="6" y="430"/>
                    <a:pt x="5" y="428"/>
                    <a:pt x="3" y="428"/>
                  </a:cubicBezTo>
                  <a:moveTo>
                    <a:pt x="51" y="428"/>
                  </a:moveTo>
                  <a:cubicBezTo>
                    <a:pt x="49" y="428"/>
                    <a:pt x="47" y="430"/>
                    <a:pt x="47" y="432"/>
                  </a:cubicBezTo>
                  <a:cubicBezTo>
                    <a:pt x="47" y="433"/>
                    <a:pt x="49" y="435"/>
                    <a:pt x="51" y="435"/>
                  </a:cubicBezTo>
                  <a:cubicBezTo>
                    <a:pt x="52" y="435"/>
                    <a:pt x="54" y="433"/>
                    <a:pt x="54" y="432"/>
                  </a:cubicBezTo>
                  <a:cubicBezTo>
                    <a:pt x="54" y="430"/>
                    <a:pt x="52" y="428"/>
                    <a:pt x="51" y="428"/>
                  </a:cubicBezTo>
                  <a:moveTo>
                    <a:pt x="98" y="428"/>
                  </a:moveTo>
                  <a:cubicBezTo>
                    <a:pt x="96" y="428"/>
                    <a:pt x="95" y="430"/>
                    <a:pt x="95" y="432"/>
                  </a:cubicBezTo>
                  <a:cubicBezTo>
                    <a:pt x="95" y="433"/>
                    <a:pt x="96" y="435"/>
                    <a:pt x="98" y="435"/>
                  </a:cubicBezTo>
                  <a:cubicBezTo>
                    <a:pt x="100" y="435"/>
                    <a:pt x="102" y="433"/>
                    <a:pt x="102" y="432"/>
                  </a:cubicBezTo>
                  <a:cubicBezTo>
                    <a:pt x="102" y="430"/>
                    <a:pt x="100" y="428"/>
                    <a:pt x="98" y="428"/>
                  </a:cubicBezTo>
                  <a:moveTo>
                    <a:pt x="146" y="428"/>
                  </a:moveTo>
                  <a:cubicBezTo>
                    <a:pt x="144" y="428"/>
                    <a:pt x="143" y="430"/>
                    <a:pt x="143" y="432"/>
                  </a:cubicBezTo>
                  <a:cubicBezTo>
                    <a:pt x="143" y="433"/>
                    <a:pt x="144" y="435"/>
                    <a:pt x="146" y="435"/>
                  </a:cubicBezTo>
                  <a:cubicBezTo>
                    <a:pt x="148" y="435"/>
                    <a:pt x="149" y="433"/>
                    <a:pt x="149" y="432"/>
                  </a:cubicBezTo>
                  <a:cubicBezTo>
                    <a:pt x="149" y="430"/>
                    <a:pt x="148" y="428"/>
                    <a:pt x="146" y="428"/>
                  </a:cubicBezTo>
                  <a:moveTo>
                    <a:pt x="194" y="428"/>
                  </a:moveTo>
                  <a:cubicBezTo>
                    <a:pt x="192" y="428"/>
                    <a:pt x="190" y="430"/>
                    <a:pt x="190" y="432"/>
                  </a:cubicBezTo>
                  <a:cubicBezTo>
                    <a:pt x="190" y="433"/>
                    <a:pt x="192" y="435"/>
                    <a:pt x="194" y="435"/>
                  </a:cubicBezTo>
                  <a:cubicBezTo>
                    <a:pt x="195" y="435"/>
                    <a:pt x="197" y="433"/>
                    <a:pt x="197" y="432"/>
                  </a:cubicBezTo>
                  <a:cubicBezTo>
                    <a:pt x="197" y="430"/>
                    <a:pt x="195" y="428"/>
                    <a:pt x="194" y="428"/>
                  </a:cubicBezTo>
                  <a:moveTo>
                    <a:pt x="241" y="428"/>
                  </a:moveTo>
                  <a:cubicBezTo>
                    <a:pt x="239" y="428"/>
                    <a:pt x="238" y="430"/>
                    <a:pt x="238" y="432"/>
                  </a:cubicBezTo>
                  <a:cubicBezTo>
                    <a:pt x="238" y="433"/>
                    <a:pt x="239" y="435"/>
                    <a:pt x="241" y="435"/>
                  </a:cubicBezTo>
                  <a:cubicBezTo>
                    <a:pt x="243" y="435"/>
                    <a:pt x="244" y="433"/>
                    <a:pt x="244" y="432"/>
                  </a:cubicBezTo>
                  <a:cubicBezTo>
                    <a:pt x="244" y="430"/>
                    <a:pt x="243" y="428"/>
                    <a:pt x="241" y="428"/>
                  </a:cubicBezTo>
                  <a:moveTo>
                    <a:pt x="289" y="428"/>
                  </a:moveTo>
                  <a:cubicBezTo>
                    <a:pt x="287" y="428"/>
                    <a:pt x="285" y="430"/>
                    <a:pt x="285" y="432"/>
                  </a:cubicBezTo>
                  <a:cubicBezTo>
                    <a:pt x="285" y="433"/>
                    <a:pt x="287" y="435"/>
                    <a:pt x="289" y="435"/>
                  </a:cubicBezTo>
                  <a:cubicBezTo>
                    <a:pt x="291" y="435"/>
                    <a:pt x="292" y="433"/>
                    <a:pt x="292" y="432"/>
                  </a:cubicBezTo>
                  <a:cubicBezTo>
                    <a:pt x="292" y="430"/>
                    <a:pt x="291" y="428"/>
                    <a:pt x="289" y="428"/>
                  </a:cubicBezTo>
                  <a:moveTo>
                    <a:pt x="336" y="428"/>
                  </a:moveTo>
                  <a:cubicBezTo>
                    <a:pt x="335" y="428"/>
                    <a:pt x="333" y="430"/>
                    <a:pt x="333" y="432"/>
                  </a:cubicBezTo>
                  <a:cubicBezTo>
                    <a:pt x="333" y="433"/>
                    <a:pt x="335" y="435"/>
                    <a:pt x="336" y="435"/>
                  </a:cubicBezTo>
                  <a:cubicBezTo>
                    <a:pt x="338" y="435"/>
                    <a:pt x="340" y="433"/>
                    <a:pt x="340" y="432"/>
                  </a:cubicBezTo>
                  <a:cubicBezTo>
                    <a:pt x="340" y="430"/>
                    <a:pt x="338" y="428"/>
                    <a:pt x="336" y="428"/>
                  </a:cubicBezTo>
                  <a:moveTo>
                    <a:pt x="765" y="428"/>
                  </a:moveTo>
                  <a:cubicBezTo>
                    <a:pt x="763" y="428"/>
                    <a:pt x="762" y="430"/>
                    <a:pt x="762" y="432"/>
                  </a:cubicBezTo>
                  <a:cubicBezTo>
                    <a:pt x="762" y="433"/>
                    <a:pt x="763" y="435"/>
                    <a:pt x="765" y="435"/>
                  </a:cubicBezTo>
                  <a:cubicBezTo>
                    <a:pt x="767" y="435"/>
                    <a:pt x="768" y="433"/>
                    <a:pt x="768" y="432"/>
                  </a:cubicBezTo>
                  <a:cubicBezTo>
                    <a:pt x="768" y="430"/>
                    <a:pt x="767" y="428"/>
                    <a:pt x="765" y="428"/>
                  </a:cubicBezTo>
                  <a:moveTo>
                    <a:pt x="813" y="428"/>
                  </a:moveTo>
                  <a:cubicBezTo>
                    <a:pt x="811" y="428"/>
                    <a:pt x="809" y="430"/>
                    <a:pt x="809" y="432"/>
                  </a:cubicBezTo>
                  <a:cubicBezTo>
                    <a:pt x="809" y="433"/>
                    <a:pt x="811" y="435"/>
                    <a:pt x="813" y="435"/>
                  </a:cubicBezTo>
                  <a:cubicBezTo>
                    <a:pt x="814" y="435"/>
                    <a:pt x="816" y="433"/>
                    <a:pt x="816" y="432"/>
                  </a:cubicBezTo>
                  <a:cubicBezTo>
                    <a:pt x="816" y="430"/>
                    <a:pt x="814" y="428"/>
                    <a:pt x="813" y="428"/>
                  </a:cubicBezTo>
                  <a:moveTo>
                    <a:pt x="860" y="428"/>
                  </a:moveTo>
                  <a:cubicBezTo>
                    <a:pt x="858" y="428"/>
                    <a:pt x="857" y="430"/>
                    <a:pt x="857" y="432"/>
                  </a:cubicBezTo>
                  <a:cubicBezTo>
                    <a:pt x="857" y="433"/>
                    <a:pt x="858" y="435"/>
                    <a:pt x="860" y="435"/>
                  </a:cubicBezTo>
                  <a:cubicBezTo>
                    <a:pt x="862" y="435"/>
                    <a:pt x="864" y="433"/>
                    <a:pt x="864" y="432"/>
                  </a:cubicBezTo>
                  <a:cubicBezTo>
                    <a:pt x="864" y="430"/>
                    <a:pt x="862" y="428"/>
                    <a:pt x="860" y="428"/>
                  </a:cubicBezTo>
                  <a:moveTo>
                    <a:pt x="908" y="428"/>
                  </a:moveTo>
                  <a:cubicBezTo>
                    <a:pt x="906" y="428"/>
                    <a:pt x="905" y="430"/>
                    <a:pt x="905" y="432"/>
                  </a:cubicBezTo>
                  <a:cubicBezTo>
                    <a:pt x="905" y="433"/>
                    <a:pt x="906" y="435"/>
                    <a:pt x="908" y="435"/>
                  </a:cubicBezTo>
                  <a:cubicBezTo>
                    <a:pt x="910" y="435"/>
                    <a:pt x="911" y="433"/>
                    <a:pt x="911" y="432"/>
                  </a:cubicBezTo>
                  <a:cubicBezTo>
                    <a:pt x="911" y="430"/>
                    <a:pt x="910" y="428"/>
                    <a:pt x="908" y="428"/>
                  </a:cubicBezTo>
                  <a:moveTo>
                    <a:pt x="955" y="428"/>
                  </a:moveTo>
                  <a:cubicBezTo>
                    <a:pt x="954" y="428"/>
                    <a:pt x="952" y="430"/>
                    <a:pt x="952" y="432"/>
                  </a:cubicBezTo>
                  <a:cubicBezTo>
                    <a:pt x="952" y="433"/>
                    <a:pt x="954" y="435"/>
                    <a:pt x="955" y="435"/>
                  </a:cubicBezTo>
                  <a:cubicBezTo>
                    <a:pt x="957" y="435"/>
                    <a:pt x="959" y="433"/>
                    <a:pt x="959" y="432"/>
                  </a:cubicBezTo>
                  <a:cubicBezTo>
                    <a:pt x="959" y="430"/>
                    <a:pt x="957" y="428"/>
                    <a:pt x="955" y="428"/>
                  </a:cubicBezTo>
                  <a:moveTo>
                    <a:pt x="1003" y="428"/>
                  </a:moveTo>
                  <a:cubicBezTo>
                    <a:pt x="1001" y="428"/>
                    <a:pt x="1000" y="430"/>
                    <a:pt x="1000" y="432"/>
                  </a:cubicBezTo>
                  <a:cubicBezTo>
                    <a:pt x="1000" y="433"/>
                    <a:pt x="1001" y="435"/>
                    <a:pt x="1003" y="435"/>
                  </a:cubicBezTo>
                  <a:cubicBezTo>
                    <a:pt x="1005" y="435"/>
                    <a:pt x="1006" y="433"/>
                    <a:pt x="1006" y="432"/>
                  </a:cubicBezTo>
                  <a:cubicBezTo>
                    <a:pt x="1006" y="430"/>
                    <a:pt x="1005" y="428"/>
                    <a:pt x="1003" y="428"/>
                  </a:cubicBezTo>
                  <a:moveTo>
                    <a:pt x="1051" y="428"/>
                  </a:moveTo>
                  <a:cubicBezTo>
                    <a:pt x="1049" y="428"/>
                    <a:pt x="1047" y="430"/>
                    <a:pt x="1047" y="432"/>
                  </a:cubicBezTo>
                  <a:cubicBezTo>
                    <a:pt x="1047" y="433"/>
                    <a:pt x="1049" y="435"/>
                    <a:pt x="1051" y="435"/>
                  </a:cubicBezTo>
                  <a:cubicBezTo>
                    <a:pt x="1053" y="435"/>
                    <a:pt x="1054" y="433"/>
                    <a:pt x="1054" y="432"/>
                  </a:cubicBezTo>
                  <a:cubicBezTo>
                    <a:pt x="1054" y="430"/>
                    <a:pt x="1053" y="428"/>
                    <a:pt x="1051" y="428"/>
                  </a:cubicBezTo>
                  <a:moveTo>
                    <a:pt x="1098" y="428"/>
                  </a:moveTo>
                  <a:cubicBezTo>
                    <a:pt x="1097" y="428"/>
                    <a:pt x="1095" y="430"/>
                    <a:pt x="1095" y="432"/>
                  </a:cubicBezTo>
                  <a:cubicBezTo>
                    <a:pt x="1095" y="433"/>
                    <a:pt x="1097" y="435"/>
                    <a:pt x="1098" y="435"/>
                  </a:cubicBezTo>
                  <a:cubicBezTo>
                    <a:pt x="1100" y="435"/>
                    <a:pt x="1102" y="433"/>
                    <a:pt x="1102" y="432"/>
                  </a:cubicBezTo>
                  <a:cubicBezTo>
                    <a:pt x="1102" y="430"/>
                    <a:pt x="1100" y="428"/>
                    <a:pt x="1098" y="428"/>
                  </a:cubicBezTo>
                  <a:moveTo>
                    <a:pt x="3" y="381"/>
                  </a:moveTo>
                  <a:cubicBezTo>
                    <a:pt x="1" y="381"/>
                    <a:pt x="0" y="382"/>
                    <a:pt x="0" y="384"/>
                  </a:cubicBezTo>
                  <a:cubicBezTo>
                    <a:pt x="0" y="386"/>
                    <a:pt x="1" y="387"/>
                    <a:pt x="3" y="387"/>
                  </a:cubicBezTo>
                  <a:cubicBezTo>
                    <a:pt x="5" y="387"/>
                    <a:pt x="6" y="386"/>
                    <a:pt x="6" y="384"/>
                  </a:cubicBezTo>
                  <a:cubicBezTo>
                    <a:pt x="6" y="382"/>
                    <a:pt x="5" y="381"/>
                    <a:pt x="3" y="381"/>
                  </a:cubicBezTo>
                  <a:moveTo>
                    <a:pt x="51" y="381"/>
                  </a:moveTo>
                  <a:cubicBezTo>
                    <a:pt x="49" y="381"/>
                    <a:pt x="47" y="382"/>
                    <a:pt x="47" y="384"/>
                  </a:cubicBezTo>
                  <a:cubicBezTo>
                    <a:pt x="47" y="386"/>
                    <a:pt x="49" y="387"/>
                    <a:pt x="51" y="387"/>
                  </a:cubicBezTo>
                  <a:cubicBezTo>
                    <a:pt x="52" y="387"/>
                    <a:pt x="54" y="386"/>
                    <a:pt x="54" y="384"/>
                  </a:cubicBezTo>
                  <a:cubicBezTo>
                    <a:pt x="54" y="382"/>
                    <a:pt x="52" y="381"/>
                    <a:pt x="51" y="381"/>
                  </a:cubicBezTo>
                  <a:moveTo>
                    <a:pt x="98" y="381"/>
                  </a:moveTo>
                  <a:cubicBezTo>
                    <a:pt x="96" y="381"/>
                    <a:pt x="95" y="382"/>
                    <a:pt x="95" y="384"/>
                  </a:cubicBezTo>
                  <a:cubicBezTo>
                    <a:pt x="95" y="386"/>
                    <a:pt x="96" y="387"/>
                    <a:pt x="98" y="387"/>
                  </a:cubicBezTo>
                  <a:cubicBezTo>
                    <a:pt x="100" y="387"/>
                    <a:pt x="102" y="386"/>
                    <a:pt x="102" y="384"/>
                  </a:cubicBezTo>
                  <a:cubicBezTo>
                    <a:pt x="102" y="382"/>
                    <a:pt x="100" y="381"/>
                    <a:pt x="98" y="381"/>
                  </a:cubicBezTo>
                  <a:moveTo>
                    <a:pt x="146" y="381"/>
                  </a:moveTo>
                  <a:cubicBezTo>
                    <a:pt x="144" y="381"/>
                    <a:pt x="143" y="382"/>
                    <a:pt x="143" y="384"/>
                  </a:cubicBezTo>
                  <a:cubicBezTo>
                    <a:pt x="143" y="386"/>
                    <a:pt x="144" y="387"/>
                    <a:pt x="146" y="387"/>
                  </a:cubicBezTo>
                  <a:cubicBezTo>
                    <a:pt x="148" y="387"/>
                    <a:pt x="149" y="386"/>
                    <a:pt x="149" y="384"/>
                  </a:cubicBezTo>
                  <a:cubicBezTo>
                    <a:pt x="149" y="382"/>
                    <a:pt x="148" y="381"/>
                    <a:pt x="146" y="381"/>
                  </a:cubicBezTo>
                  <a:moveTo>
                    <a:pt x="194" y="381"/>
                  </a:moveTo>
                  <a:cubicBezTo>
                    <a:pt x="192" y="381"/>
                    <a:pt x="190" y="382"/>
                    <a:pt x="190" y="384"/>
                  </a:cubicBezTo>
                  <a:cubicBezTo>
                    <a:pt x="190" y="386"/>
                    <a:pt x="192" y="387"/>
                    <a:pt x="194" y="387"/>
                  </a:cubicBezTo>
                  <a:cubicBezTo>
                    <a:pt x="195" y="387"/>
                    <a:pt x="197" y="386"/>
                    <a:pt x="197" y="384"/>
                  </a:cubicBezTo>
                  <a:cubicBezTo>
                    <a:pt x="197" y="382"/>
                    <a:pt x="195" y="381"/>
                    <a:pt x="194" y="381"/>
                  </a:cubicBezTo>
                  <a:moveTo>
                    <a:pt x="241" y="381"/>
                  </a:moveTo>
                  <a:cubicBezTo>
                    <a:pt x="239" y="381"/>
                    <a:pt x="238" y="382"/>
                    <a:pt x="238" y="384"/>
                  </a:cubicBezTo>
                  <a:cubicBezTo>
                    <a:pt x="238" y="386"/>
                    <a:pt x="239" y="387"/>
                    <a:pt x="241" y="387"/>
                  </a:cubicBezTo>
                  <a:cubicBezTo>
                    <a:pt x="243" y="387"/>
                    <a:pt x="244" y="386"/>
                    <a:pt x="244" y="384"/>
                  </a:cubicBezTo>
                  <a:cubicBezTo>
                    <a:pt x="244" y="382"/>
                    <a:pt x="243" y="381"/>
                    <a:pt x="241" y="381"/>
                  </a:cubicBezTo>
                  <a:moveTo>
                    <a:pt x="289" y="381"/>
                  </a:moveTo>
                  <a:cubicBezTo>
                    <a:pt x="287" y="381"/>
                    <a:pt x="285" y="382"/>
                    <a:pt x="285" y="384"/>
                  </a:cubicBezTo>
                  <a:cubicBezTo>
                    <a:pt x="285" y="386"/>
                    <a:pt x="287" y="387"/>
                    <a:pt x="289" y="387"/>
                  </a:cubicBezTo>
                  <a:cubicBezTo>
                    <a:pt x="291" y="387"/>
                    <a:pt x="292" y="386"/>
                    <a:pt x="292" y="384"/>
                  </a:cubicBezTo>
                  <a:cubicBezTo>
                    <a:pt x="292" y="382"/>
                    <a:pt x="291" y="381"/>
                    <a:pt x="289" y="381"/>
                  </a:cubicBezTo>
                  <a:moveTo>
                    <a:pt x="336" y="381"/>
                  </a:moveTo>
                  <a:cubicBezTo>
                    <a:pt x="335" y="381"/>
                    <a:pt x="333" y="382"/>
                    <a:pt x="333" y="384"/>
                  </a:cubicBezTo>
                  <a:cubicBezTo>
                    <a:pt x="333" y="386"/>
                    <a:pt x="335" y="387"/>
                    <a:pt x="336" y="387"/>
                  </a:cubicBezTo>
                  <a:cubicBezTo>
                    <a:pt x="338" y="387"/>
                    <a:pt x="340" y="386"/>
                    <a:pt x="340" y="384"/>
                  </a:cubicBezTo>
                  <a:cubicBezTo>
                    <a:pt x="340" y="382"/>
                    <a:pt x="338" y="381"/>
                    <a:pt x="336" y="381"/>
                  </a:cubicBezTo>
                  <a:moveTo>
                    <a:pt x="765" y="381"/>
                  </a:moveTo>
                  <a:cubicBezTo>
                    <a:pt x="763" y="381"/>
                    <a:pt x="762" y="382"/>
                    <a:pt x="762" y="384"/>
                  </a:cubicBezTo>
                  <a:cubicBezTo>
                    <a:pt x="762" y="386"/>
                    <a:pt x="763" y="387"/>
                    <a:pt x="765" y="387"/>
                  </a:cubicBezTo>
                  <a:cubicBezTo>
                    <a:pt x="767" y="387"/>
                    <a:pt x="768" y="386"/>
                    <a:pt x="768" y="384"/>
                  </a:cubicBezTo>
                  <a:cubicBezTo>
                    <a:pt x="768" y="382"/>
                    <a:pt x="767" y="381"/>
                    <a:pt x="765" y="381"/>
                  </a:cubicBezTo>
                  <a:moveTo>
                    <a:pt x="813" y="381"/>
                  </a:moveTo>
                  <a:cubicBezTo>
                    <a:pt x="811" y="381"/>
                    <a:pt x="809" y="382"/>
                    <a:pt x="809" y="384"/>
                  </a:cubicBezTo>
                  <a:cubicBezTo>
                    <a:pt x="809" y="386"/>
                    <a:pt x="811" y="387"/>
                    <a:pt x="813" y="387"/>
                  </a:cubicBezTo>
                  <a:cubicBezTo>
                    <a:pt x="814" y="387"/>
                    <a:pt x="816" y="386"/>
                    <a:pt x="816" y="384"/>
                  </a:cubicBezTo>
                  <a:cubicBezTo>
                    <a:pt x="816" y="382"/>
                    <a:pt x="814" y="381"/>
                    <a:pt x="813" y="381"/>
                  </a:cubicBezTo>
                  <a:moveTo>
                    <a:pt x="860" y="381"/>
                  </a:moveTo>
                  <a:cubicBezTo>
                    <a:pt x="858" y="381"/>
                    <a:pt x="857" y="382"/>
                    <a:pt x="857" y="384"/>
                  </a:cubicBezTo>
                  <a:cubicBezTo>
                    <a:pt x="857" y="386"/>
                    <a:pt x="858" y="387"/>
                    <a:pt x="860" y="387"/>
                  </a:cubicBezTo>
                  <a:cubicBezTo>
                    <a:pt x="862" y="387"/>
                    <a:pt x="864" y="386"/>
                    <a:pt x="864" y="384"/>
                  </a:cubicBezTo>
                  <a:cubicBezTo>
                    <a:pt x="864" y="382"/>
                    <a:pt x="862" y="381"/>
                    <a:pt x="860" y="381"/>
                  </a:cubicBezTo>
                  <a:moveTo>
                    <a:pt x="908" y="381"/>
                  </a:moveTo>
                  <a:cubicBezTo>
                    <a:pt x="906" y="381"/>
                    <a:pt x="905" y="382"/>
                    <a:pt x="905" y="384"/>
                  </a:cubicBezTo>
                  <a:cubicBezTo>
                    <a:pt x="905" y="386"/>
                    <a:pt x="906" y="387"/>
                    <a:pt x="908" y="387"/>
                  </a:cubicBezTo>
                  <a:cubicBezTo>
                    <a:pt x="910" y="387"/>
                    <a:pt x="911" y="386"/>
                    <a:pt x="911" y="384"/>
                  </a:cubicBezTo>
                  <a:cubicBezTo>
                    <a:pt x="911" y="382"/>
                    <a:pt x="910" y="381"/>
                    <a:pt x="908" y="381"/>
                  </a:cubicBezTo>
                  <a:moveTo>
                    <a:pt x="955" y="381"/>
                  </a:moveTo>
                  <a:cubicBezTo>
                    <a:pt x="954" y="381"/>
                    <a:pt x="952" y="382"/>
                    <a:pt x="952" y="384"/>
                  </a:cubicBezTo>
                  <a:cubicBezTo>
                    <a:pt x="952" y="386"/>
                    <a:pt x="954" y="387"/>
                    <a:pt x="955" y="387"/>
                  </a:cubicBezTo>
                  <a:cubicBezTo>
                    <a:pt x="957" y="387"/>
                    <a:pt x="959" y="386"/>
                    <a:pt x="959" y="384"/>
                  </a:cubicBezTo>
                  <a:cubicBezTo>
                    <a:pt x="959" y="382"/>
                    <a:pt x="957" y="381"/>
                    <a:pt x="955" y="381"/>
                  </a:cubicBezTo>
                  <a:moveTo>
                    <a:pt x="1003" y="381"/>
                  </a:moveTo>
                  <a:cubicBezTo>
                    <a:pt x="1001" y="381"/>
                    <a:pt x="1000" y="382"/>
                    <a:pt x="1000" y="384"/>
                  </a:cubicBezTo>
                  <a:cubicBezTo>
                    <a:pt x="1000" y="386"/>
                    <a:pt x="1001" y="387"/>
                    <a:pt x="1003" y="387"/>
                  </a:cubicBezTo>
                  <a:cubicBezTo>
                    <a:pt x="1005" y="387"/>
                    <a:pt x="1006" y="386"/>
                    <a:pt x="1006" y="384"/>
                  </a:cubicBezTo>
                  <a:cubicBezTo>
                    <a:pt x="1006" y="382"/>
                    <a:pt x="1005" y="381"/>
                    <a:pt x="1003" y="381"/>
                  </a:cubicBezTo>
                  <a:moveTo>
                    <a:pt x="1051" y="381"/>
                  </a:moveTo>
                  <a:cubicBezTo>
                    <a:pt x="1049" y="381"/>
                    <a:pt x="1047" y="382"/>
                    <a:pt x="1047" y="384"/>
                  </a:cubicBezTo>
                  <a:cubicBezTo>
                    <a:pt x="1047" y="386"/>
                    <a:pt x="1049" y="387"/>
                    <a:pt x="1051" y="387"/>
                  </a:cubicBezTo>
                  <a:cubicBezTo>
                    <a:pt x="1053" y="387"/>
                    <a:pt x="1054" y="386"/>
                    <a:pt x="1054" y="384"/>
                  </a:cubicBezTo>
                  <a:cubicBezTo>
                    <a:pt x="1054" y="382"/>
                    <a:pt x="1053" y="381"/>
                    <a:pt x="1051" y="381"/>
                  </a:cubicBezTo>
                  <a:moveTo>
                    <a:pt x="1098" y="381"/>
                  </a:moveTo>
                  <a:cubicBezTo>
                    <a:pt x="1097" y="381"/>
                    <a:pt x="1095" y="382"/>
                    <a:pt x="1095" y="384"/>
                  </a:cubicBezTo>
                  <a:cubicBezTo>
                    <a:pt x="1095" y="386"/>
                    <a:pt x="1097" y="387"/>
                    <a:pt x="1098" y="387"/>
                  </a:cubicBezTo>
                  <a:cubicBezTo>
                    <a:pt x="1100" y="387"/>
                    <a:pt x="1102" y="386"/>
                    <a:pt x="1102" y="384"/>
                  </a:cubicBezTo>
                  <a:cubicBezTo>
                    <a:pt x="1102" y="382"/>
                    <a:pt x="1100" y="381"/>
                    <a:pt x="1098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6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6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6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6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6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6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6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6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6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6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6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6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6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6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6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6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5"/>
                  </a:moveTo>
                  <a:cubicBezTo>
                    <a:pt x="382" y="285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5"/>
                    <a:pt x="384" y="285"/>
                  </a:cubicBezTo>
                  <a:moveTo>
                    <a:pt x="432" y="285"/>
                  </a:moveTo>
                  <a:cubicBezTo>
                    <a:pt x="430" y="285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5"/>
                    <a:pt x="432" y="285"/>
                  </a:cubicBezTo>
                  <a:moveTo>
                    <a:pt x="479" y="285"/>
                  </a:moveTo>
                  <a:cubicBezTo>
                    <a:pt x="477" y="285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5"/>
                    <a:pt x="479" y="285"/>
                  </a:cubicBezTo>
                  <a:moveTo>
                    <a:pt x="527" y="285"/>
                  </a:moveTo>
                  <a:cubicBezTo>
                    <a:pt x="525" y="285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5"/>
                    <a:pt x="527" y="285"/>
                  </a:cubicBezTo>
                  <a:moveTo>
                    <a:pt x="575" y="285"/>
                  </a:moveTo>
                  <a:cubicBezTo>
                    <a:pt x="573" y="285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5"/>
                    <a:pt x="575" y="285"/>
                  </a:cubicBezTo>
                  <a:moveTo>
                    <a:pt x="622" y="285"/>
                  </a:moveTo>
                  <a:cubicBezTo>
                    <a:pt x="620" y="285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5"/>
                    <a:pt x="622" y="285"/>
                  </a:cubicBezTo>
                  <a:moveTo>
                    <a:pt x="670" y="285"/>
                  </a:moveTo>
                  <a:cubicBezTo>
                    <a:pt x="668" y="285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5"/>
                    <a:pt x="670" y="285"/>
                  </a:cubicBezTo>
                  <a:moveTo>
                    <a:pt x="717" y="285"/>
                  </a:moveTo>
                  <a:cubicBezTo>
                    <a:pt x="716" y="285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5"/>
                    <a:pt x="717" y="285"/>
                  </a:cubicBezTo>
                  <a:moveTo>
                    <a:pt x="384" y="238"/>
                  </a:moveTo>
                  <a:cubicBezTo>
                    <a:pt x="382" y="238"/>
                    <a:pt x="381" y="239"/>
                    <a:pt x="381" y="241"/>
                  </a:cubicBezTo>
                  <a:cubicBezTo>
                    <a:pt x="381" y="243"/>
                    <a:pt x="382" y="244"/>
                    <a:pt x="384" y="244"/>
                  </a:cubicBezTo>
                  <a:cubicBezTo>
                    <a:pt x="386" y="244"/>
                    <a:pt x="387" y="243"/>
                    <a:pt x="387" y="241"/>
                  </a:cubicBezTo>
                  <a:cubicBezTo>
                    <a:pt x="387" y="239"/>
                    <a:pt x="386" y="238"/>
                    <a:pt x="384" y="238"/>
                  </a:cubicBezTo>
                  <a:moveTo>
                    <a:pt x="432" y="238"/>
                  </a:moveTo>
                  <a:cubicBezTo>
                    <a:pt x="430" y="238"/>
                    <a:pt x="428" y="239"/>
                    <a:pt x="428" y="241"/>
                  </a:cubicBezTo>
                  <a:cubicBezTo>
                    <a:pt x="428" y="243"/>
                    <a:pt x="430" y="244"/>
                    <a:pt x="432" y="244"/>
                  </a:cubicBezTo>
                  <a:cubicBezTo>
                    <a:pt x="433" y="244"/>
                    <a:pt x="435" y="243"/>
                    <a:pt x="435" y="241"/>
                  </a:cubicBezTo>
                  <a:cubicBezTo>
                    <a:pt x="435" y="239"/>
                    <a:pt x="433" y="238"/>
                    <a:pt x="432" y="238"/>
                  </a:cubicBezTo>
                  <a:moveTo>
                    <a:pt x="479" y="238"/>
                  </a:moveTo>
                  <a:cubicBezTo>
                    <a:pt x="477" y="238"/>
                    <a:pt x="476" y="239"/>
                    <a:pt x="476" y="241"/>
                  </a:cubicBezTo>
                  <a:cubicBezTo>
                    <a:pt x="476" y="243"/>
                    <a:pt x="477" y="244"/>
                    <a:pt x="479" y="244"/>
                  </a:cubicBezTo>
                  <a:cubicBezTo>
                    <a:pt x="481" y="244"/>
                    <a:pt x="483" y="243"/>
                    <a:pt x="483" y="241"/>
                  </a:cubicBezTo>
                  <a:cubicBezTo>
                    <a:pt x="483" y="239"/>
                    <a:pt x="481" y="238"/>
                    <a:pt x="479" y="238"/>
                  </a:cubicBezTo>
                  <a:moveTo>
                    <a:pt x="527" y="238"/>
                  </a:moveTo>
                  <a:cubicBezTo>
                    <a:pt x="525" y="238"/>
                    <a:pt x="524" y="239"/>
                    <a:pt x="524" y="241"/>
                  </a:cubicBezTo>
                  <a:cubicBezTo>
                    <a:pt x="524" y="243"/>
                    <a:pt x="525" y="244"/>
                    <a:pt x="527" y="244"/>
                  </a:cubicBezTo>
                  <a:cubicBezTo>
                    <a:pt x="529" y="244"/>
                    <a:pt x="530" y="243"/>
                    <a:pt x="530" y="241"/>
                  </a:cubicBezTo>
                  <a:cubicBezTo>
                    <a:pt x="530" y="239"/>
                    <a:pt x="529" y="238"/>
                    <a:pt x="527" y="238"/>
                  </a:cubicBezTo>
                  <a:moveTo>
                    <a:pt x="575" y="238"/>
                  </a:moveTo>
                  <a:cubicBezTo>
                    <a:pt x="573" y="238"/>
                    <a:pt x="571" y="239"/>
                    <a:pt x="571" y="241"/>
                  </a:cubicBezTo>
                  <a:cubicBezTo>
                    <a:pt x="571" y="243"/>
                    <a:pt x="573" y="244"/>
                    <a:pt x="575" y="244"/>
                  </a:cubicBezTo>
                  <a:cubicBezTo>
                    <a:pt x="576" y="244"/>
                    <a:pt x="578" y="243"/>
                    <a:pt x="578" y="241"/>
                  </a:cubicBezTo>
                  <a:cubicBezTo>
                    <a:pt x="578" y="239"/>
                    <a:pt x="576" y="238"/>
                    <a:pt x="575" y="238"/>
                  </a:cubicBezTo>
                  <a:moveTo>
                    <a:pt x="622" y="238"/>
                  </a:moveTo>
                  <a:cubicBezTo>
                    <a:pt x="620" y="238"/>
                    <a:pt x="619" y="239"/>
                    <a:pt x="619" y="241"/>
                  </a:cubicBezTo>
                  <a:cubicBezTo>
                    <a:pt x="619" y="243"/>
                    <a:pt x="620" y="244"/>
                    <a:pt x="622" y="244"/>
                  </a:cubicBezTo>
                  <a:cubicBezTo>
                    <a:pt x="624" y="244"/>
                    <a:pt x="625" y="243"/>
                    <a:pt x="625" y="241"/>
                  </a:cubicBezTo>
                  <a:cubicBezTo>
                    <a:pt x="625" y="239"/>
                    <a:pt x="624" y="238"/>
                    <a:pt x="622" y="238"/>
                  </a:cubicBezTo>
                  <a:moveTo>
                    <a:pt x="670" y="238"/>
                  </a:moveTo>
                  <a:cubicBezTo>
                    <a:pt x="668" y="238"/>
                    <a:pt x="666" y="239"/>
                    <a:pt x="666" y="241"/>
                  </a:cubicBezTo>
                  <a:cubicBezTo>
                    <a:pt x="666" y="243"/>
                    <a:pt x="668" y="244"/>
                    <a:pt x="670" y="244"/>
                  </a:cubicBezTo>
                  <a:cubicBezTo>
                    <a:pt x="672" y="244"/>
                    <a:pt x="673" y="243"/>
                    <a:pt x="673" y="241"/>
                  </a:cubicBezTo>
                  <a:cubicBezTo>
                    <a:pt x="673" y="239"/>
                    <a:pt x="672" y="238"/>
                    <a:pt x="670" y="238"/>
                  </a:cubicBezTo>
                  <a:moveTo>
                    <a:pt x="717" y="238"/>
                  </a:moveTo>
                  <a:cubicBezTo>
                    <a:pt x="716" y="238"/>
                    <a:pt x="714" y="239"/>
                    <a:pt x="714" y="241"/>
                  </a:cubicBezTo>
                  <a:cubicBezTo>
                    <a:pt x="714" y="243"/>
                    <a:pt x="716" y="244"/>
                    <a:pt x="717" y="244"/>
                  </a:cubicBezTo>
                  <a:cubicBezTo>
                    <a:pt x="719" y="244"/>
                    <a:pt x="721" y="243"/>
                    <a:pt x="721" y="241"/>
                  </a:cubicBezTo>
                  <a:cubicBezTo>
                    <a:pt x="721" y="239"/>
                    <a:pt x="719" y="238"/>
                    <a:pt x="717" y="238"/>
                  </a:cubicBezTo>
                  <a:moveTo>
                    <a:pt x="384" y="190"/>
                  </a:moveTo>
                  <a:cubicBezTo>
                    <a:pt x="382" y="190"/>
                    <a:pt x="381" y="192"/>
                    <a:pt x="381" y="194"/>
                  </a:cubicBezTo>
                  <a:cubicBezTo>
                    <a:pt x="381" y="195"/>
                    <a:pt x="382" y="197"/>
                    <a:pt x="384" y="197"/>
                  </a:cubicBezTo>
                  <a:cubicBezTo>
                    <a:pt x="386" y="197"/>
                    <a:pt x="387" y="195"/>
                    <a:pt x="387" y="194"/>
                  </a:cubicBezTo>
                  <a:cubicBezTo>
                    <a:pt x="387" y="192"/>
                    <a:pt x="386" y="190"/>
                    <a:pt x="384" y="190"/>
                  </a:cubicBezTo>
                  <a:moveTo>
                    <a:pt x="432" y="190"/>
                  </a:moveTo>
                  <a:cubicBezTo>
                    <a:pt x="430" y="190"/>
                    <a:pt x="428" y="192"/>
                    <a:pt x="428" y="194"/>
                  </a:cubicBezTo>
                  <a:cubicBezTo>
                    <a:pt x="428" y="195"/>
                    <a:pt x="430" y="197"/>
                    <a:pt x="432" y="197"/>
                  </a:cubicBezTo>
                  <a:cubicBezTo>
                    <a:pt x="433" y="197"/>
                    <a:pt x="435" y="195"/>
                    <a:pt x="435" y="194"/>
                  </a:cubicBezTo>
                  <a:cubicBezTo>
                    <a:pt x="435" y="192"/>
                    <a:pt x="433" y="190"/>
                    <a:pt x="432" y="190"/>
                  </a:cubicBezTo>
                  <a:moveTo>
                    <a:pt x="479" y="190"/>
                  </a:moveTo>
                  <a:cubicBezTo>
                    <a:pt x="477" y="190"/>
                    <a:pt x="476" y="192"/>
                    <a:pt x="476" y="194"/>
                  </a:cubicBezTo>
                  <a:cubicBezTo>
                    <a:pt x="476" y="195"/>
                    <a:pt x="477" y="197"/>
                    <a:pt x="479" y="197"/>
                  </a:cubicBezTo>
                  <a:cubicBezTo>
                    <a:pt x="481" y="197"/>
                    <a:pt x="483" y="195"/>
                    <a:pt x="483" y="194"/>
                  </a:cubicBezTo>
                  <a:cubicBezTo>
                    <a:pt x="483" y="192"/>
                    <a:pt x="481" y="190"/>
                    <a:pt x="479" y="190"/>
                  </a:cubicBezTo>
                  <a:moveTo>
                    <a:pt x="527" y="190"/>
                  </a:moveTo>
                  <a:cubicBezTo>
                    <a:pt x="525" y="190"/>
                    <a:pt x="524" y="192"/>
                    <a:pt x="524" y="194"/>
                  </a:cubicBezTo>
                  <a:cubicBezTo>
                    <a:pt x="524" y="195"/>
                    <a:pt x="525" y="197"/>
                    <a:pt x="527" y="197"/>
                  </a:cubicBezTo>
                  <a:cubicBezTo>
                    <a:pt x="529" y="197"/>
                    <a:pt x="530" y="195"/>
                    <a:pt x="530" y="194"/>
                  </a:cubicBezTo>
                  <a:cubicBezTo>
                    <a:pt x="530" y="192"/>
                    <a:pt x="529" y="190"/>
                    <a:pt x="527" y="190"/>
                  </a:cubicBezTo>
                  <a:moveTo>
                    <a:pt x="575" y="190"/>
                  </a:moveTo>
                  <a:cubicBezTo>
                    <a:pt x="573" y="190"/>
                    <a:pt x="571" y="192"/>
                    <a:pt x="571" y="194"/>
                  </a:cubicBezTo>
                  <a:cubicBezTo>
                    <a:pt x="571" y="195"/>
                    <a:pt x="573" y="197"/>
                    <a:pt x="575" y="197"/>
                  </a:cubicBezTo>
                  <a:cubicBezTo>
                    <a:pt x="576" y="197"/>
                    <a:pt x="578" y="195"/>
                    <a:pt x="578" y="194"/>
                  </a:cubicBezTo>
                  <a:cubicBezTo>
                    <a:pt x="578" y="192"/>
                    <a:pt x="576" y="190"/>
                    <a:pt x="575" y="190"/>
                  </a:cubicBezTo>
                  <a:moveTo>
                    <a:pt x="622" y="190"/>
                  </a:moveTo>
                  <a:cubicBezTo>
                    <a:pt x="620" y="190"/>
                    <a:pt x="619" y="192"/>
                    <a:pt x="619" y="194"/>
                  </a:cubicBezTo>
                  <a:cubicBezTo>
                    <a:pt x="619" y="195"/>
                    <a:pt x="620" y="197"/>
                    <a:pt x="622" y="197"/>
                  </a:cubicBezTo>
                  <a:cubicBezTo>
                    <a:pt x="624" y="197"/>
                    <a:pt x="625" y="195"/>
                    <a:pt x="625" y="194"/>
                  </a:cubicBezTo>
                  <a:cubicBezTo>
                    <a:pt x="625" y="192"/>
                    <a:pt x="624" y="190"/>
                    <a:pt x="622" y="190"/>
                  </a:cubicBezTo>
                  <a:moveTo>
                    <a:pt x="670" y="190"/>
                  </a:moveTo>
                  <a:cubicBezTo>
                    <a:pt x="668" y="190"/>
                    <a:pt x="666" y="192"/>
                    <a:pt x="666" y="194"/>
                  </a:cubicBezTo>
                  <a:cubicBezTo>
                    <a:pt x="666" y="195"/>
                    <a:pt x="668" y="197"/>
                    <a:pt x="670" y="197"/>
                  </a:cubicBezTo>
                  <a:cubicBezTo>
                    <a:pt x="672" y="197"/>
                    <a:pt x="673" y="195"/>
                    <a:pt x="673" y="194"/>
                  </a:cubicBezTo>
                  <a:cubicBezTo>
                    <a:pt x="673" y="192"/>
                    <a:pt x="672" y="190"/>
                    <a:pt x="670" y="190"/>
                  </a:cubicBezTo>
                  <a:moveTo>
                    <a:pt x="717" y="190"/>
                  </a:moveTo>
                  <a:cubicBezTo>
                    <a:pt x="716" y="190"/>
                    <a:pt x="714" y="192"/>
                    <a:pt x="714" y="194"/>
                  </a:cubicBezTo>
                  <a:cubicBezTo>
                    <a:pt x="714" y="195"/>
                    <a:pt x="716" y="197"/>
                    <a:pt x="717" y="197"/>
                  </a:cubicBezTo>
                  <a:cubicBezTo>
                    <a:pt x="719" y="197"/>
                    <a:pt x="721" y="195"/>
                    <a:pt x="721" y="194"/>
                  </a:cubicBezTo>
                  <a:cubicBezTo>
                    <a:pt x="721" y="192"/>
                    <a:pt x="719" y="190"/>
                    <a:pt x="717" y="190"/>
                  </a:cubicBezTo>
                  <a:moveTo>
                    <a:pt x="384" y="143"/>
                  </a:moveTo>
                  <a:cubicBezTo>
                    <a:pt x="382" y="143"/>
                    <a:pt x="381" y="144"/>
                    <a:pt x="381" y="146"/>
                  </a:cubicBezTo>
                  <a:cubicBezTo>
                    <a:pt x="381" y="148"/>
                    <a:pt x="382" y="149"/>
                    <a:pt x="384" y="149"/>
                  </a:cubicBezTo>
                  <a:cubicBezTo>
                    <a:pt x="386" y="149"/>
                    <a:pt x="387" y="148"/>
                    <a:pt x="387" y="146"/>
                  </a:cubicBezTo>
                  <a:cubicBezTo>
                    <a:pt x="387" y="144"/>
                    <a:pt x="386" y="143"/>
                    <a:pt x="384" y="143"/>
                  </a:cubicBezTo>
                  <a:moveTo>
                    <a:pt x="432" y="143"/>
                  </a:moveTo>
                  <a:cubicBezTo>
                    <a:pt x="430" y="143"/>
                    <a:pt x="428" y="144"/>
                    <a:pt x="428" y="146"/>
                  </a:cubicBezTo>
                  <a:cubicBezTo>
                    <a:pt x="428" y="148"/>
                    <a:pt x="430" y="149"/>
                    <a:pt x="432" y="149"/>
                  </a:cubicBezTo>
                  <a:cubicBezTo>
                    <a:pt x="433" y="149"/>
                    <a:pt x="435" y="148"/>
                    <a:pt x="435" y="146"/>
                  </a:cubicBezTo>
                  <a:cubicBezTo>
                    <a:pt x="435" y="144"/>
                    <a:pt x="433" y="143"/>
                    <a:pt x="432" y="143"/>
                  </a:cubicBezTo>
                  <a:moveTo>
                    <a:pt x="479" y="143"/>
                  </a:moveTo>
                  <a:cubicBezTo>
                    <a:pt x="477" y="143"/>
                    <a:pt x="476" y="144"/>
                    <a:pt x="476" y="146"/>
                  </a:cubicBezTo>
                  <a:cubicBezTo>
                    <a:pt x="476" y="148"/>
                    <a:pt x="477" y="149"/>
                    <a:pt x="479" y="149"/>
                  </a:cubicBezTo>
                  <a:cubicBezTo>
                    <a:pt x="481" y="149"/>
                    <a:pt x="483" y="148"/>
                    <a:pt x="483" y="146"/>
                  </a:cubicBezTo>
                  <a:cubicBezTo>
                    <a:pt x="483" y="144"/>
                    <a:pt x="481" y="143"/>
                    <a:pt x="479" y="143"/>
                  </a:cubicBezTo>
                  <a:moveTo>
                    <a:pt x="527" y="143"/>
                  </a:moveTo>
                  <a:cubicBezTo>
                    <a:pt x="525" y="143"/>
                    <a:pt x="524" y="144"/>
                    <a:pt x="524" y="146"/>
                  </a:cubicBezTo>
                  <a:cubicBezTo>
                    <a:pt x="524" y="148"/>
                    <a:pt x="525" y="149"/>
                    <a:pt x="527" y="149"/>
                  </a:cubicBezTo>
                  <a:cubicBezTo>
                    <a:pt x="529" y="149"/>
                    <a:pt x="530" y="148"/>
                    <a:pt x="530" y="146"/>
                  </a:cubicBezTo>
                  <a:cubicBezTo>
                    <a:pt x="530" y="144"/>
                    <a:pt x="529" y="143"/>
                    <a:pt x="527" y="143"/>
                  </a:cubicBezTo>
                  <a:moveTo>
                    <a:pt x="575" y="143"/>
                  </a:moveTo>
                  <a:cubicBezTo>
                    <a:pt x="573" y="143"/>
                    <a:pt x="571" y="144"/>
                    <a:pt x="571" y="146"/>
                  </a:cubicBezTo>
                  <a:cubicBezTo>
                    <a:pt x="571" y="148"/>
                    <a:pt x="573" y="149"/>
                    <a:pt x="575" y="149"/>
                  </a:cubicBezTo>
                  <a:cubicBezTo>
                    <a:pt x="576" y="149"/>
                    <a:pt x="578" y="148"/>
                    <a:pt x="578" y="146"/>
                  </a:cubicBezTo>
                  <a:cubicBezTo>
                    <a:pt x="578" y="144"/>
                    <a:pt x="576" y="143"/>
                    <a:pt x="575" y="143"/>
                  </a:cubicBezTo>
                  <a:moveTo>
                    <a:pt x="622" y="143"/>
                  </a:moveTo>
                  <a:cubicBezTo>
                    <a:pt x="620" y="143"/>
                    <a:pt x="619" y="144"/>
                    <a:pt x="619" y="146"/>
                  </a:cubicBezTo>
                  <a:cubicBezTo>
                    <a:pt x="619" y="148"/>
                    <a:pt x="620" y="149"/>
                    <a:pt x="622" y="149"/>
                  </a:cubicBezTo>
                  <a:cubicBezTo>
                    <a:pt x="624" y="149"/>
                    <a:pt x="625" y="148"/>
                    <a:pt x="625" y="146"/>
                  </a:cubicBezTo>
                  <a:cubicBezTo>
                    <a:pt x="625" y="144"/>
                    <a:pt x="624" y="143"/>
                    <a:pt x="622" y="143"/>
                  </a:cubicBezTo>
                  <a:moveTo>
                    <a:pt x="670" y="143"/>
                  </a:moveTo>
                  <a:cubicBezTo>
                    <a:pt x="668" y="143"/>
                    <a:pt x="666" y="144"/>
                    <a:pt x="666" y="146"/>
                  </a:cubicBezTo>
                  <a:cubicBezTo>
                    <a:pt x="666" y="148"/>
                    <a:pt x="668" y="149"/>
                    <a:pt x="670" y="149"/>
                  </a:cubicBezTo>
                  <a:cubicBezTo>
                    <a:pt x="672" y="149"/>
                    <a:pt x="673" y="148"/>
                    <a:pt x="673" y="146"/>
                  </a:cubicBezTo>
                  <a:cubicBezTo>
                    <a:pt x="673" y="144"/>
                    <a:pt x="672" y="143"/>
                    <a:pt x="670" y="143"/>
                  </a:cubicBezTo>
                  <a:moveTo>
                    <a:pt x="717" y="143"/>
                  </a:moveTo>
                  <a:cubicBezTo>
                    <a:pt x="716" y="143"/>
                    <a:pt x="714" y="144"/>
                    <a:pt x="714" y="146"/>
                  </a:cubicBezTo>
                  <a:cubicBezTo>
                    <a:pt x="714" y="148"/>
                    <a:pt x="716" y="149"/>
                    <a:pt x="717" y="149"/>
                  </a:cubicBezTo>
                  <a:cubicBezTo>
                    <a:pt x="719" y="149"/>
                    <a:pt x="721" y="148"/>
                    <a:pt x="721" y="146"/>
                  </a:cubicBezTo>
                  <a:cubicBezTo>
                    <a:pt x="721" y="144"/>
                    <a:pt x="719" y="143"/>
                    <a:pt x="717" y="143"/>
                  </a:cubicBezTo>
                  <a:moveTo>
                    <a:pt x="384" y="95"/>
                  </a:moveTo>
                  <a:cubicBezTo>
                    <a:pt x="382" y="95"/>
                    <a:pt x="381" y="96"/>
                    <a:pt x="381" y="98"/>
                  </a:cubicBezTo>
                  <a:cubicBezTo>
                    <a:pt x="381" y="100"/>
                    <a:pt x="382" y="102"/>
                    <a:pt x="384" y="102"/>
                  </a:cubicBezTo>
                  <a:cubicBezTo>
                    <a:pt x="386" y="102"/>
                    <a:pt x="387" y="100"/>
                    <a:pt x="387" y="98"/>
                  </a:cubicBezTo>
                  <a:cubicBezTo>
                    <a:pt x="387" y="96"/>
                    <a:pt x="386" y="95"/>
                    <a:pt x="384" y="95"/>
                  </a:cubicBezTo>
                  <a:moveTo>
                    <a:pt x="432" y="95"/>
                  </a:moveTo>
                  <a:cubicBezTo>
                    <a:pt x="430" y="95"/>
                    <a:pt x="428" y="96"/>
                    <a:pt x="428" y="98"/>
                  </a:cubicBezTo>
                  <a:cubicBezTo>
                    <a:pt x="428" y="100"/>
                    <a:pt x="430" y="102"/>
                    <a:pt x="432" y="102"/>
                  </a:cubicBezTo>
                  <a:cubicBezTo>
                    <a:pt x="433" y="102"/>
                    <a:pt x="435" y="100"/>
                    <a:pt x="435" y="98"/>
                  </a:cubicBezTo>
                  <a:cubicBezTo>
                    <a:pt x="435" y="96"/>
                    <a:pt x="433" y="95"/>
                    <a:pt x="432" y="95"/>
                  </a:cubicBezTo>
                  <a:moveTo>
                    <a:pt x="479" y="95"/>
                  </a:moveTo>
                  <a:cubicBezTo>
                    <a:pt x="477" y="95"/>
                    <a:pt x="476" y="96"/>
                    <a:pt x="476" y="98"/>
                  </a:cubicBezTo>
                  <a:cubicBezTo>
                    <a:pt x="476" y="100"/>
                    <a:pt x="477" y="102"/>
                    <a:pt x="479" y="102"/>
                  </a:cubicBezTo>
                  <a:cubicBezTo>
                    <a:pt x="481" y="102"/>
                    <a:pt x="483" y="100"/>
                    <a:pt x="483" y="98"/>
                  </a:cubicBezTo>
                  <a:cubicBezTo>
                    <a:pt x="483" y="96"/>
                    <a:pt x="481" y="95"/>
                    <a:pt x="479" y="95"/>
                  </a:cubicBezTo>
                  <a:moveTo>
                    <a:pt x="527" y="95"/>
                  </a:moveTo>
                  <a:cubicBezTo>
                    <a:pt x="525" y="95"/>
                    <a:pt x="524" y="96"/>
                    <a:pt x="524" y="98"/>
                  </a:cubicBezTo>
                  <a:cubicBezTo>
                    <a:pt x="524" y="100"/>
                    <a:pt x="525" y="102"/>
                    <a:pt x="527" y="102"/>
                  </a:cubicBezTo>
                  <a:cubicBezTo>
                    <a:pt x="529" y="102"/>
                    <a:pt x="530" y="100"/>
                    <a:pt x="530" y="98"/>
                  </a:cubicBezTo>
                  <a:cubicBezTo>
                    <a:pt x="530" y="96"/>
                    <a:pt x="529" y="95"/>
                    <a:pt x="527" y="95"/>
                  </a:cubicBezTo>
                  <a:moveTo>
                    <a:pt x="575" y="95"/>
                  </a:moveTo>
                  <a:cubicBezTo>
                    <a:pt x="573" y="95"/>
                    <a:pt x="571" y="96"/>
                    <a:pt x="571" y="98"/>
                  </a:cubicBezTo>
                  <a:cubicBezTo>
                    <a:pt x="571" y="100"/>
                    <a:pt x="573" y="102"/>
                    <a:pt x="575" y="102"/>
                  </a:cubicBezTo>
                  <a:cubicBezTo>
                    <a:pt x="576" y="102"/>
                    <a:pt x="578" y="100"/>
                    <a:pt x="578" y="98"/>
                  </a:cubicBezTo>
                  <a:cubicBezTo>
                    <a:pt x="578" y="96"/>
                    <a:pt x="576" y="95"/>
                    <a:pt x="575" y="95"/>
                  </a:cubicBezTo>
                  <a:moveTo>
                    <a:pt x="622" y="95"/>
                  </a:moveTo>
                  <a:cubicBezTo>
                    <a:pt x="620" y="95"/>
                    <a:pt x="619" y="96"/>
                    <a:pt x="619" y="98"/>
                  </a:cubicBezTo>
                  <a:cubicBezTo>
                    <a:pt x="619" y="100"/>
                    <a:pt x="620" y="102"/>
                    <a:pt x="622" y="102"/>
                  </a:cubicBezTo>
                  <a:cubicBezTo>
                    <a:pt x="624" y="102"/>
                    <a:pt x="625" y="100"/>
                    <a:pt x="625" y="98"/>
                  </a:cubicBezTo>
                  <a:cubicBezTo>
                    <a:pt x="625" y="96"/>
                    <a:pt x="624" y="95"/>
                    <a:pt x="622" y="95"/>
                  </a:cubicBezTo>
                  <a:moveTo>
                    <a:pt x="670" y="95"/>
                  </a:moveTo>
                  <a:cubicBezTo>
                    <a:pt x="668" y="95"/>
                    <a:pt x="666" y="96"/>
                    <a:pt x="666" y="98"/>
                  </a:cubicBezTo>
                  <a:cubicBezTo>
                    <a:pt x="666" y="100"/>
                    <a:pt x="668" y="102"/>
                    <a:pt x="670" y="102"/>
                  </a:cubicBezTo>
                  <a:cubicBezTo>
                    <a:pt x="672" y="102"/>
                    <a:pt x="673" y="100"/>
                    <a:pt x="673" y="98"/>
                  </a:cubicBezTo>
                  <a:cubicBezTo>
                    <a:pt x="673" y="96"/>
                    <a:pt x="672" y="95"/>
                    <a:pt x="670" y="95"/>
                  </a:cubicBezTo>
                  <a:moveTo>
                    <a:pt x="717" y="95"/>
                  </a:moveTo>
                  <a:cubicBezTo>
                    <a:pt x="716" y="95"/>
                    <a:pt x="714" y="96"/>
                    <a:pt x="714" y="98"/>
                  </a:cubicBezTo>
                  <a:cubicBezTo>
                    <a:pt x="714" y="100"/>
                    <a:pt x="716" y="102"/>
                    <a:pt x="717" y="102"/>
                  </a:cubicBezTo>
                  <a:cubicBezTo>
                    <a:pt x="719" y="102"/>
                    <a:pt x="721" y="100"/>
                    <a:pt x="721" y="98"/>
                  </a:cubicBezTo>
                  <a:cubicBezTo>
                    <a:pt x="721" y="96"/>
                    <a:pt x="719" y="95"/>
                    <a:pt x="717" y="95"/>
                  </a:cubicBezTo>
                  <a:moveTo>
                    <a:pt x="384" y="47"/>
                  </a:moveTo>
                  <a:cubicBezTo>
                    <a:pt x="382" y="47"/>
                    <a:pt x="381" y="49"/>
                    <a:pt x="381" y="51"/>
                  </a:cubicBezTo>
                  <a:cubicBezTo>
                    <a:pt x="381" y="52"/>
                    <a:pt x="382" y="54"/>
                    <a:pt x="384" y="54"/>
                  </a:cubicBezTo>
                  <a:cubicBezTo>
                    <a:pt x="386" y="54"/>
                    <a:pt x="387" y="52"/>
                    <a:pt x="387" y="51"/>
                  </a:cubicBezTo>
                  <a:cubicBezTo>
                    <a:pt x="387" y="49"/>
                    <a:pt x="386" y="47"/>
                    <a:pt x="384" y="47"/>
                  </a:cubicBezTo>
                  <a:moveTo>
                    <a:pt x="432" y="47"/>
                  </a:moveTo>
                  <a:cubicBezTo>
                    <a:pt x="430" y="47"/>
                    <a:pt x="428" y="49"/>
                    <a:pt x="428" y="51"/>
                  </a:cubicBezTo>
                  <a:cubicBezTo>
                    <a:pt x="428" y="52"/>
                    <a:pt x="430" y="54"/>
                    <a:pt x="432" y="54"/>
                  </a:cubicBezTo>
                  <a:cubicBezTo>
                    <a:pt x="433" y="54"/>
                    <a:pt x="435" y="52"/>
                    <a:pt x="435" y="51"/>
                  </a:cubicBezTo>
                  <a:cubicBezTo>
                    <a:pt x="435" y="49"/>
                    <a:pt x="433" y="47"/>
                    <a:pt x="432" y="47"/>
                  </a:cubicBezTo>
                  <a:moveTo>
                    <a:pt x="479" y="47"/>
                  </a:moveTo>
                  <a:cubicBezTo>
                    <a:pt x="477" y="47"/>
                    <a:pt x="476" y="49"/>
                    <a:pt x="476" y="51"/>
                  </a:cubicBezTo>
                  <a:cubicBezTo>
                    <a:pt x="476" y="52"/>
                    <a:pt x="477" y="54"/>
                    <a:pt x="479" y="54"/>
                  </a:cubicBezTo>
                  <a:cubicBezTo>
                    <a:pt x="481" y="54"/>
                    <a:pt x="483" y="52"/>
                    <a:pt x="483" y="51"/>
                  </a:cubicBezTo>
                  <a:cubicBezTo>
                    <a:pt x="483" y="49"/>
                    <a:pt x="481" y="47"/>
                    <a:pt x="479" y="47"/>
                  </a:cubicBezTo>
                  <a:moveTo>
                    <a:pt x="527" y="47"/>
                  </a:moveTo>
                  <a:cubicBezTo>
                    <a:pt x="525" y="47"/>
                    <a:pt x="524" y="49"/>
                    <a:pt x="524" y="51"/>
                  </a:cubicBezTo>
                  <a:cubicBezTo>
                    <a:pt x="524" y="52"/>
                    <a:pt x="525" y="54"/>
                    <a:pt x="527" y="54"/>
                  </a:cubicBezTo>
                  <a:cubicBezTo>
                    <a:pt x="529" y="54"/>
                    <a:pt x="530" y="52"/>
                    <a:pt x="530" y="51"/>
                  </a:cubicBezTo>
                  <a:cubicBezTo>
                    <a:pt x="530" y="49"/>
                    <a:pt x="529" y="47"/>
                    <a:pt x="527" y="47"/>
                  </a:cubicBezTo>
                  <a:moveTo>
                    <a:pt x="575" y="47"/>
                  </a:moveTo>
                  <a:cubicBezTo>
                    <a:pt x="573" y="47"/>
                    <a:pt x="571" y="49"/>
                    <a:pt x="571" y="51"/>
                  </a:cubicBezTo>
                  <a:cubicBezTo>
                    <a:pt x="571" y="52"/>
                    <a:pt x="573" y="54"/>
                    <a:pt x="575" y="54"/>
                  </a:cubicBezTo>
                  <a:cubicBezTo>
                    <a:pt x="576" y="54"/>
                    <a:pt x="578" y="52"/>
                    <a:pt x="578" y="51"/>
                  </a:cubicBezTo>
                  <a:cubicBezTo>
                    <a:pt x="578" y="49"/>
                    <a:pt x="576" y="47"/>
                    <a:pt x="575" y="47"/>
                  </a:cubicBezTo>
                  <a:moveTo>
                    <a:pt x="622" y="47"/>
                  </a:moveTo>
                  <a:cubicBezTo>
                    <a:pt x="620" y="47"/>
                    <a:pt x="619" y="49"/>
                    <a:pt x="619" y="51"/>
                  </a:cubicBezTo>
                  <a:cubicBezTo>
                    <a:pt x="619" y="52"/>
                    <a:pt x="620" y="54"/>
                    <a:pt x="622" y="54"/>
                  </a:cubicBezTo>
                  <a:cubicBezTo>
                    <a:pt x="624" y="54"/>
                    <a:pt x="625" y="52"/>
                    <a:pt x="625" y="51"/>
                  </a:cubicBezTo>
                  <a:cubicBezTo>
                    <a:pt x="625" y="49"/>
                    <a:pt x="624" y="47"/>
                    <a:pt x="622" y="47"/>
                  </a:cubicBezTo>
                  <a:moveTo>
                    <a:pt x="670" y="47"/>
                  </a:moveTo>
                  <a:cubicBezTo>
                    <a:pt x="668" y="47"/>
                    <a:pt x="666" y="49"/>
                    <a:pt x="666" y="51"/>
                  </a:cubicBezTo>
                  <a:cubicBezTo>
                    <a:pt x="666" y="52"/>
                    <a:pt x="668" y="54"/>
                    <a:pt x="670" y="54"/>
                  </a:cubicBezTo>
                  <a:cubicBezTo>
                    <a:pt x="672" y="54"/>
                    <a:pt x="673" y="52"/>
                    <a:pt x="673" y="51"/>
                  </a:cubicBezTo>
                  <a:cubicBezTo>
                    <a:pt x="673" y="49"/>
                    <a:pt x="672" y="47"/>
                    <a:pt x="670" y="47"/>
                  </a:cubicBezTo>
                  <a:moveTo>
                    <a:pt x="717" y="47"/>
                  </a:moveTo>
                  <a:cubicBezTo>
                    <a:pt x="716" y="47"/>
                    <a:pt x="714" y="49"/>
                    <a:pt x="714" y="51"/>
                  </a:cubicBezTo>
                  <a:cubicBezTo>
                    <a:pt x="714" y="52"/>
                    <a:pt x="716" y="54"/>
                    <a:pt x="717" y="54"/>
                  </a:cubicBezTo>
                  <a:cubicBezTo>
                    <a:pt x="719" y="54"/>
                    <a:pt x="721" y="52"/>
                    <a:pt x="721" y="51"/>
                  </a:cubicBezTo>
                  <a:cubicBezTo>
                    <a:pt x="721" y="49"/>
                    <a:pt x="719" y="47"/>
                    <a:pt x="717" y="47"/>
                  </a:cubicBezTo>
                  <a:moveTo>
                    <a:pt x="384" y="0"/>
                  </a:moveTo>
                  <a:cubicBezTo>
                    <a:pt x="382" y="0"/>
                    <a:pt x="381" y="1"/>
                    <a:pt x="381" y="3"/>
                  </a:cubicBezTo>
                  <a:cubicBezTo>
                    <a:pt x="381" y="5"/>
                    <a:pt x="382" y="6"/>
                    <a:pt x="384" y="6"/>
                  </a:cubicBezTo>
                  <a:cubicBezTo>
                    <a:pt x="386" y="6"/>
                    <a:pt x="387" y="5"/>
                    <a:pt x="387" y="3"/>
                  </a:cubicBezTo>
                  <a:cubicBezTo>
                    <a:pt x="387" y="1"/>
                    <a:pt x="386" y="0"/>
                    <a:pt x="384" y="0"/>
                  </a:cubicBezTo>
                  <a:moveTo>
                    <a:pt x="432" y="0"/>
                  </a:moveTo>
                  <a:cubicBezTo>
                    <a:pt x="430" y="0"/>
                    <a:pt x="428" y="1"/>
                    <a:pt x="428" y="3"/>
                  </a:cubicBezTo>
                  <a:cubicBezTo>
                    <a:pt x="428" y="5"/>
                    <a:pt x="430" y="6"/>
                    <a:pt x="432" y="6"/>
                  </a:cubicBezTo>
                  <a:cubicBezTo>
                    <a:pt x="433" y="6"/>
                    <a:pt x="435" y="5"/>
                    <a:pt x="435" y="3"/>
                  </a:cubicBezTo>
                  <a:cubicBezTo>
                    <a:pt x="435" y="1"/>
                    <a:pt x="433" y="0"/>
                    <a:pt x="432" y="0"/>
                  </a:cubicBezTo>
                  <a:moveTo>
                    <a:pt x="479" y="0"/>
                  </a:moveTo>
                  <a:cubicBezTo>
                    <a:pt x="477" y="0"/>
                    <a:pt x="476" y="1"/>
                    <a:pt x="476" y="3"/>
                  </a:cubicBezTo>
                  <a:cubicBezTo>
                    <a:pt x="476" y="5"/>
                    <a:pt x="477" y="6"/>
                    <a:pt x="479" y="6"/>
                  </a:cubicBezTo>
                  <a:cubicBezTo>
                    <a:pt x="481" y="6"/>
                    <a:pt x="483" y="5"/>
                    <a:pt x="483" y="3"/>
                  </a:cubicBezTo>
                  <a:cubicBezTo>
                    <a:pt x="483" y="1"/>
                    <a:pt x="481" y="0"/>
                    <a:pt x="479" y="0"/>
                  </a:cubicBezTo>
                  <a:moveTo>
                    <a:pt x="527" y="0"/>
                  </a:moveTo>
                  <a:cubicBezTo>
                    <a:pt x="525" y="0"/>
                    <a:pt x="524" y="1"/>
                    <a:pt x="524" y="3"/>
                  </a:cubicBezTo>
                  <a:cubicBezTo>
                    <a:pt x="524" y="5"/>
                    <a:pt x="525" y="6"/>
                    <a:pt x="527" y="6"/>
                  </a:cubicBezTo>
                  <a:cubicBezTo>
                    <a:pt x="529" y="6"/>
                    <a:pt x="530" y="5"/>
                    <a:pt x="530" y="3"/>
                  </a:cubicBezTo>
                  <a:cubicBezTo>
                    <a:pt x="530" y="1"/>
                    <a:pt x="529" y="0"/>
                    <a:pt x="527" y="0"/>
                  </a:cubicBezTo>
                  <a:moveTo>
                    <a:pt x="575" y="0"/>
                  </a:moveTo>
                  <a:cubicBezTo>
                    <a:pt x="573" y="0"/>
                    <a:pt x="571" y="1"/>
                    <a:pt x="571" y="3"/>
                  </a:cubicBezTo>
                  <a:cubicBezTo>
                    <a:pt x="571" y="5"/>
                    <a:pt x="573" y="6"/>
                    <a:pt x="575" y="6"/>
                  </a:cubicBezTo>
                  <a:cubicBezTo>
                    <a:pt x="576" y="6"/>
                    <a:pt x="578" y="5"/>
                    <a:pt x="578" y="3"/>
                  </a:cubicBezTo>
                  <a:cubicBezTo>
                    <a:pt x="578" y="1"/>
                    <a:pt x="576" y="0"/>
                    <a:pt x="575" y="0"/>
                  </a:cubicBezTo>
                  <a:moveTo>
                    <a:pt x="622" y="0"/>
                  </a:moveTo>
                  <a:cubicBezTo>
                    <a:pt x="620" y="0"/>
                    <a:pt x="619" y="1"/>
                    <a:pt x="619" y="3"/>
                  </a:cubicBezTo>
                  <a:cubicBezTo>
                    <a:pt x="619" y="5"/>
                    <a:pt x="620" y="6"/>
                    <a:pt x="622" y="6"/>
                  </a:cubicBezTo>
                  <a:cubicBezTo>
                    <a:pt x="624" y="6"/>
                    <a:pt x="625" y="5"/>
                    <a:pt x="625" y="3"/>
                  </a:cubicBezTo>
                  <a:cubicBezTo>
                    <a:pt x="625" y="1"/>
                    <a:pt x="624" y="0"/>
                    <a:pt x="622" y="0"/>
                  </a:cubicBezTo>
                  <a:moveTo>
                    <a:pt x="670" y="0"/>
                  </a:moveTo>
                  <a:cubicBezTo>
                    <a:pt x="668" y="0"/>
                    <a:pt x="666" y="1"/>
                    <a:pt x="666" y="3"/>
                  </a:cubicBezTo>
                  <a:cubicBezTo>
                    <a:pt x="666" y="5"/>
                    <a:pt x="668" y="6"/>
                    <a:pt x="670" y="6"/>
                  </a:cubicBezTo>
                  <a:cubicBezTo>
                    <a:pt x="672" y="6"/>
                    <a:pt x="673" y="5"/>
                    <a:pt x="673" y="3"/>
                  </a:cubicBezTo>
                  <a:cubicBezTo>
                    <a:pt x="673" y="1"/>
                    <a:pt x="672" y="0"/>
                    <a:pt x="670" y="0"/>
                  </a:cubicBezTo>
                  <a:moveTo>
                    <a:pt x="717" y="0"/>
                  </a:moveTo>
                  <a:cubicBezTo>
                    <a:pt x="716" y="0"/>
                    <a:pt x="714" y="1"/>
                    <a:pt x="714" y="3"/>
                  </a:cubicBezTo>
                  <a:cubicBezTo>
                    <a:pt x="714" y="5"/>
                    <a:pt x="716" y="6"/>
                    <a:pt x="717" y="6"/>
                  </a:cubicBezTo>
                  <a:cubicBezTo>
                    <a:pt x="719" y="6"/>
                    <a:pt x="721" y="5"/>
                    <a:pt x="721" y="3"/>
                  </a:cubicBezTo>
                  <a:cubicBezTo>
                    <a:pt x="721" y="1"/>
                    <a:pt x="719" y="0"/>
                    <a:pt x="717" y="0"/>
                  </a:cubicBezTo>
                  <a:moveTo>
                    <a:pt x="3" y="1095"/>
                  </a:moveTo>
                  <a:cubicBezTo>
                    <a:pt x="1" y="1095"/>
                    <a:pt x="0" y="1097"/>
                    <a:pt x="0" y="1098"/>
                  </a:cubicBezTo>
                  <a:cubicBezTo>
                    <a:pt x="0" y="1100"/>
                    <a:pt x="1" y="1102"/>
                    <a:pt x="3" y="1102"/>
                  </a:cubicBezTo>
                  <a:cubicBezTo>
                    <a:pt x="5" y="1102"/>
                    <a:pt x="6" y="1100"/>
                    <a:pt x="6" y="1098"/>
                  </a:cubicBezTo>
                  <a:cubicBezTo>
                    <a:pt x="6" y="1097"/>
                    <a:pt x="5" y="1095"/>
                    <a:pt x="3" y="1095"/>
                  </a:cubicBezTo>
                  <a:moveTo>
                    <a:pt x="51" y="1095"/>
                  </a:moveTo>
                  <a:cubicBezTo>
                    <a:pt x="49" y="1095"/>
                    <a:pt x="47" y="1097"/>
                    <a:pt x="47" y="1098"/>
                  </a:cubicBezTo>
                  <a:cubicBezTo>
                    <a:pt x="47" y="1100"/>
                    <a:pt x="49" y="1102"/>
                    <a:pt x="51" y="1102"/>
                  </a:cubicBezTo>
                  <a:cubicBezTo>
                    <a:pt x="52" y="1102"/>
                    <a:pt x="54" y="1100"/>
                    <a:pt x="54" y="1098"/>
                  </a:cubicBezTo>
                  <a:cubicBezTo>
                    <a:pt x="54" y="1097"/>
                    <a:pt x="52" y="1095"/>
                    <a:pt x="51" y="1095"/>
                  </a:cubicBezTo>
                  <a:moveTo>
                    <a:pt x="98" y="1095"/>
                  </a:moveTo>
                  <a:cubicBezTo>
                    <a:pt x="96" y="1095"/>
                    <a:pt x="95" y="1097"/>
                    <a:pt x="95" y="1098"/>
                  </a:cubicBezTo>
                  <a:cubicBezTo>
                    <a:pt x="95" y="1100"/>
                    <a:pt x="96" y="1102"/>
                    <a:pt x="98" y="1102"/>
                  </a:cubicBezTo>
                  <a:cubicBezTo>
                    <a:pt x="100" y="1102"/>
                    <a:pt x="102" y="1100"/>
                    <a:pt x="102" y="1098"/>
                  </a:cubicBezTo>
                  <a:cubicBezTo>
                    <a:pt x="102" y="1097"/>
                    <a:pt x="100" y="1095"/>
                    <a:pt x="98" y="1095"/>
                  </a:cubicBezTo>
                  <a:moveTo>
                    <a:pt x="146" y="1095"/>
                  </a:moveTo>
                  <a:cubicBezTo>
                    <a:pt x="144" y="1095"/>
                    <a:pt x="143" y="1097"/>
                    <a:pt x="143" y="1098"/>
                  </a:cubicBezTo>
                  <a:cubicBezTo>
                    <a:pt x="143" y="1100"/>
                    <a:pt x="144" y="1102"/>
                    <a:pt x="146" y="1102"/>
                  </a:cubicBezTo>
                  <a:cubicBezTo>
                    <a:pt x="148" y="1102"/>
                    <a:pt x="149" y="1100"/>
                    <a:pt x="149" y="1098"/>
                  </a:cubicBezTo>
                  <a:cubicBezTo>
                    <a:pt x="149" y="1097"/>
                    <a:pt x="148" y="1095"/>
                    <a:pt x="146" y="1095"/>
                  </a:cubicBezTo>
                  <a:moveTo>
                    <a:pt x="194" y="1095"/>
                  </a:moveTo>
                  <a:cubicBezTo>
                    <a:pt x="192" y="1095"/>
                    <a:pt x="190" y="1097"/>
                    <a:pt x="190" y="1098"/>
                  </a:cubicBezTo>
                  <a:cubicBezTo>
                    <a:pt x="190" y="1100"/>
                    <a:pt x="192" y="1102"/>
                    <a:pt x="194" y="1102"/>
                  </a:cubicBezTo>
                  <a:cubicBezTo>
                    <a:pt x="195" y="1102"/>
                    <a:pt x="197" y="1100"/>
                    <a:pt x="197" y="1098"/>
                  </a:cubicBezTo>
                  <a:cubicBezTo>
                    <a:pt x="197" y="1097"/>
                    <a:pt x="195" y="1095"/>
                    <a:pt x="194" y="1095"/>
                  </a:cubicBezTo>
                  <a:moveTo>
                    <a:pt x="241" y="1095"/>
                  </a:moveTo>
                  <a:cubicBezTo>
                    <a:pt x="239" y="1095"/>
                    <a:pt x="238" y="1097"/>
                    <a:pt x="238" y="1098"/>
                  </a:cubicBezTo>
                  <a:cubicBezTo>
                    <a:pt x="238" y="1100"/>
                    <a:pt x="239" y="1102"/>
                    <a:pt x="241" y="1102"/>
                  </a:cubicBezTo>
                  <a:cubicBezTo>
                    <a:pt x="243" y="1102"/>
                    <a:pt x="244" y="1100"/>
                    <a:pt x="244" y="1098"/>
                  </a:cubicBezTo>
                  <a:cubicBezTo>
                    <a:pt x="244" y="1097"/>
                    <a:pt x="243" y="1095"/>
                    <a:pt x="241" y="1095"/>
                  </a:cubicBezTo>
                  <a:moveTo>
                    <a:pt x="289" y="1095"/>
                  </a:moveTo>
                  <a:cubicBezTo>
                    <a:pt x="287" y="1095"/>
                    <a:pt x="285" y="1097"/>
                    <a:pt x="285" y="1098"/>
                  </a:cubicBezTo>
                  <a:cubicBezTo>
                    <a:pt x="285" y="1100"/>
                    <a:pt x="287" y="1102"/>
                    <a:pt x="289" y="1102"/>
                  </a:cubicBezTo>
                  <a:cubicBezTo>
                    <a:pt x="291" y="1102"/>
                    <a:pt x="292" y="1100"/>
                    <a:pt x="292" y="1098"/>
                  </a:cubicBezTo>
                  <a:cubicBezTo>
                    <a:pt x="292" y="1097"/>
                    <a:pt x="291" y="1095"/>
                    <a:pt x="289" y="1095"/>
                  </a:cubicBezTo>
                  <a:moveTo>
                    <a:pt x="336" y="1095"/>
                  </a:moveTo>
                  <a:cubicBezTo>
                    <a:pt x="335" y="1095"/>
                    <a:pt x="333" y="1097"/>
                    <a:pt x="333" y="1098"/>
                  </a:cubicBezTo>
                  <a:cubicBezTo>
                    <a:pt x="333" y="1100"/>
                    <a:pt x="335" y="1102"/>
                    <a:pt x="336" y="1102"/>
                  </a:cubicBezTo>
                  <a:cubicBezTo>
                    <a:pt x="338" y="1102"/>
                    <a:pt x="340" y="1100"/>
                    <a:pt x="340" y="1098"/>
                  </a:cubicBezTo>
                  <a:cubicBezTo>
                    <a:pt x="340" y="1097"/>
                    <a:pt x="338" y="1095"/>
                    <a:pt x="336" y="1095"/>
                  </a:cubicBezTo>
                  <a:moveTo>
                    <a:pt x="765" y="1095"/>
                  </a:moveTo>
                  <a:cubicBezTo>
                    <a:pt x="763" y="1095"/>
                    <a:pt x="762" y="1097"/>
                    <a:pt x="762" y="1098"/>
                  </a:cubicBezTo>
                  <a:cubicBezTo>
                    <a:pt x="762" y="1100"/>
                    <a:pt x="763" y="1102"/>
                    <a:pt x="765" y="1102"/>
                  </a:cubicBezTo>
                  <a:cubicBezTo>
                    <a:pt x="767" y="1102"/>
                    <a:pt x="768" y="1100"/>
                    <a:pt x="768" y="1098"/>
                  </a:cubicBezTo>
                  <a:cubicBezTo>
                    <a:pt x="768" y="1097"/>
                    <a:pt x="767" y="1095"/>
                    <a:pt x="765" y="1095"/>
                  </a:cubicBezTo>
                  <a:moveTo>
                    <a:pt x="813" y="1095"/>
                  </a:moveTo>
                  <a:cubicBezTo>
                    <a:pt x="811" y="1095"/>
                    <a:pt x="809" y="1097"/>
                    <a:pt x="809" y="1098"/>
                  </a:cubicBezTo>
                  <a:cubicBezTo>
                    <a:pt x="809" y="1100"/>
                    <a:pt x="811" y="1102"/>
                    <a:pt x="813" y="1102"/>
                  </a:cubicBezTo>
                  <a:cubicBezTo>
                    <a:pt x="814" y="1102"/>
                    <a:pt x="816" y="1100"/>
                    <a:pt x="816" y="1098"/>
                  </a:cubicBezTo>
                  <a:cubicBezTo>
                    <a:pt x="816" y="1097"/>
                    <a:pt x="814" y="1095"/>
                    <a:pt x="813" y="1095"/>
                  </a:cubicBezTo>
                  <a:moveTo>
                    <a:pt x="860" y="1095"/>
                  </a:moveTo>
                  <a:cubicBezTo>
                    <a:pt x="858" y="1095"/>
                    <a:pt x="857" y="1097"/>
                    <a:pt x="857" y="1098"/>
                  </a:cubicBezTo>
                  <a:cubicBezTo>
                    <a:pt x="857" y="1100"/>
                    <a:pt x="858" y="1102"/>
                    <a:pt x="860" y="1102"/>
                  </a:cubicBezTo>
                  <a:cubicBezTo>
                    <a:pt x="862" y="1102"/>
                    <a:pt x="864" y="1100"/>
                    <a:pt x="864" y="1098"/>
                  </a:cubicBezTo>
                  <a:cubicBezTo>
                    <a:pt x="864" y="1097"/>
                    <a:pt x="862" y="1095"/>
                    <a:pt x="860" y="1095"/>
                  </a:cubicBezTo>
                  <a:moveTo>
                    <a:pt x="908" y="1095"/>
                  </a:moveTo>
                  <a:cubicBezTo>
                    <a:pt x="906" y="1095"/>
                    <a:pt x="905" y="1097"/>
                    <a:pt x="905" y="1098"/>
                  </a:cubicBezTo>
                  <a:cubicBezTo>
                    <a:pt x="905" y="1100"/>
                    <a:pt x="906" y="1102"/>
                    <a:pt x="908" y="1102"/>
                  </a:cubicBezTo>
                  <a:cubicBezTo>
                    <a:pt x="910" y="1102"/>
                    <a:pt x="911" y="1100"/>
                    <a:pt x="911" y="1098"/>
                  </a:cubicBezTo>
                  <a:cubicBezTo>
                    <a:pt x="911" y="1097"/>
                    <a:pt x="910" y="1095"/>
                    <a:pt x="908" y="1095"/>
                  </a:cubicBezTo>
                  <a:moveTo>
                    <a:pt x="955" y="1095"/>
                  </a:moveTo>
                  <a:cubicBezTo>
                    <a:pt x="954" y="1095"/>
                    <a:pt x="952" y="1097"/>
                    <a:pt x="952" y="1098"/>
                  </a:cubicBezTo>
                  <a:cubicBezTo>
                    <a:pt x="952" y="1100"/>
                    <a:pt x="954" y="1102"/>
                    <a:pt x="955" y="1102"/>
                  </a:cubicBezTo>
                  <a:cubicBezTo>
                    <a:pt x="957" y="1102"/>
                    <a:pt x="959" y="1100"/>
                    <a:pt x="959" y="1098"/>
                  </a:cubicBezTo>
                  <a:cubicBezTo>
                    <a:pt x="959" y="1097"/>
                    <a:pt x="957" y="1095"/>
                    <a:pt x="955" y="1095"/>
                  </a:cubicBezTo>
                  <a:moveTo>
                    <a:pt x="1003" y="1095"/>
                  </a:moveTo>
                  <a:cubicBezTo>
                    <a:pt x="1001" y="1095"/>
                    <a:pt x="1000" y="1097"/>
                    <a:pt x="1000" y="1098"/>
                  </a:cubicBezTo>
                  <a:cubicBezTo>
                    <a:pt x="1000" y="1100"/>
                    <a:pt x="1001" y="1102"/>
                    <a:pt x="1003" y="1102"/>
                  </a:cubicBezTo>
                  <a:cubicBezTo>
                    <a:pt x="1005" y="1102"/>
                    <a:pt x="1006" y="1100"/>
                    <a:pt x="1006" y="1098"/>
                  </a:cubicBezTo>
                  <a:cubicBezTo>
                    <a:pt x="1006" y="1097"/>
                    <a:pt x="1005" y="1095"/>
                    <a:pt x="1003" y="1095"/>
                  </a:cubicBezTo>
                  <a:moveTo>
                    <a:pt x="1051" y="1095"/>
                  </a:moveTo>
                  <a:cubicBezTo>
                    <a:pt x="1049" y="1095"/>
                    <a:pt x="1047" y="1097"/>
                    <a:pt x="1047" y="1098"/>
                  </a:cubicBezTo>
                  <a:cubicBezTo>
                    <a:pt x="1047" y="1100"/>
                    <a:pt x="1049" y="1102"/>
                    <a:pt x="1051" y="1102"/>
                  </a:cubicBezTo>
                  <a:cubicBezTo>
                    <a:pt x="1053" y="1102"/>
                    <a:pt x="1054" y="1100"/>
                    <a:pt x="1054" y="1098"/>
                  </a:cubicBezTo>
                  <a:cubicBezTo>
                    <a:pt x="1054" y="1097"/>
                    <a:pt x="1053" y="1095"/>
                    <a:pt x="1051" y="1095"/>
                  </a:cubicBezTo>
                  <a:moveTo>
                    <a:pt x="1098" y="1095"/>
                  </a:moveTo>
                  <a:cubicBezTo>
                    <a:pt x="1097" y="1095"/>
                    <a:pt x="1095" y="1097"/>
                    <a:pt x="1095" y="1098"/>
                  </a:cubicBezTo>
                  <a:cubicBezTo>
                    <a:pt x="1095" y="1100"/>
                    <a:pt x="1097" y="1102"/>
                    <a:pt x="1098" y="1102"/>
                  </a:cubicBezTo>
                  <a:cubicBezTo>
                    <a:pt x="1100" y="1102"/>
                    <a:pt x="1102" y="1100"/>
                    <a:pt x="1102" y="1098"/>
                  </a:cubicBezTo>
                  <a:cubicBezTo>
                    <a:pt x="1102" y="1097"/>
                    <a:pt x="1100" y="1095"/>
                    <a:pt x="1098" y="1095"/>
                  </a:cubicBezTo>
                  <a:moveTo>
                    <a:pt x="3" y="1047"/>
                  </a:moveTo>
                  <a:cubicBezTo>
                    <a:pt x="1" y="1047"/>
                    <a:pt x="0" y="1049"/>
                    <a:pt x="0" y="1051"/>
                  </a:cubicBezTo>
                  <a:cubicBezTo>
                    <a:pt x="0" y="1053"/>
                    <a:pt x="1" y="1054"/>
                    <a:pt x="3" y="1054"/>
                  </a:cubicBezTo>
                  <a:cubicBezTo>
                    <a:pt x="5" y="1054"/>
                    <a:pt x="6" y="1053"/>
                    <a:pt x="6" y="1051"/>
                  </a:cubicBezTo>
                  <a:cubicBezTo>
                    <a:pt x="6" y="1049"/>
                    <a:pt x="5" y="1047"/>
                    <a:pt x="3" y="1047"/>
                  </a:cubicBezTo>
                  <a:moveTo>
                    <a:pt x="51" y="1047"/>
                  </a:moveTo>
                  <a:cubicBezTo>
                    <a:pt x="49" y="1047"/>
                    <a:pt x="47" y="1049"/>
                    <a:pt x="47" y="1051"/>
                  </a:cubicBezTo>
                  <a:cubicBezTo>
                    <a:pt x="47" y="1053"/>
                    <a:pt x="49" y="1054"/>
                    <a:pt x="51" y="1054"/>
                  </a:cubicBezTo>
                  <a:cubicBezTo>
                    <a:pt x="52" y="1054"/>
                    <a:pt x="54" y="1053"/>
                    <a:pt x="54" y="1051"/>
                  </a:cubicBezTo>
                  <a:cubicBezTo>
                    <a:pt x="54" y="1049"/>
                    <a:pt x="52" y="1047"/>
                    <a:pt x="51" y="1047"/>
                  </a:cubicBezTo>
                  <a:moveTo>
                    <a:pt x="98" y="1047"/>
                  </a:moveTo>
                  <a:cubicBezTo>
                    <a:pt x="96" y="1047"/>
                    <a:pt x="95" y="1049"/>
                    <a:pt x="95" y="1051"/>
                  </a:cubicBezTo>
                  <a:cubicBezTo>
                    <a:pt x="95" y="1053"/>
                    <a:pt x="96" y="1054"/>
                    <a:pt x="98" y="1054"/>
                  </a:cubicBezTo>
                  <a:cubicBezTo>
                    <a:pt x="100" y="1054"/>
                    <a:pt x="102" y="1053"/>
                    <a:pt x="102" y="1051"/>
                  </a:cubicBezTo>
                  <a:cubicBezTo>
                    <a:pt x="102" y="1049"/>
                    <a:pt x="100" y="1047"/>
                    <a:pt x="98" y="1047"/>
                  </a:cubicBezTo>
                  <a:moveTo>
                    <a:pt x="146" y="1047"/>
                  </a:moveTo>
                  <a:cubicBezTo>
                    <a:pt x="144" y="1047"/>
                    <a:pt x="143" y="1049"/>
                    <a:pt x="143" y="1051"/>
                  </a:cubicBezTo>
                  <a:cubicBezTo>
                    <a:pt x="143" y="1053"/>
                    <a:pt x="144" y="1054"/>
                    <a:pt x="146" y="1054"/>
                  </a:cubicBezTo>
                  <a:cubicBezTo>
                    <a:pt x="148" y="1054"/>
                    <a:pt x="149" y="1053"/>
                    <a:pt x="149" y="1051"/>
                  </a:cubicBezTo>
                  <a:cubicBezTo>
                    <a:pt x="149" y="1049"/>
                    <a:pt x="148" y="1047"/>
                    <a:pt x="146" y="1047"/>
                  </a:cubicBezTo>
                  <a:moveTo>
                    <a:pt x="194" y="1047"/>
                  </a:moveTo>
                  <a:cubicBezTo>
                    <a:pt x="192" y="1047"/>
                    <a:pt x="190" y="1049"/>
                    <a:pt x="190" y="1051"/>
                  </a:cubicBezTo>
                  <a:cubicBezTo>
                    <a:pt x="190" y="1053"/>
                    <a:pt x="192" y="1054"/>
                    <a:pt x="194" y="1054"/>
                  </a:cubicBezTo>
                  <a:cubicBezTo>
                    <a:pt x="195" y="1054"/>
                    <a:pt x="197" y="1053"/>
                    <a:pt x="197" y="1051"/>
                  </a:cubicBezTo>
                  <a:cubicBezTo>
                    <a:pt x="197" y="1049"/>
                    <a:pt x="195" y="1047"/>
                    <a:pt x="194" y="1047"/>
                  </a:cubicBezTo>
                  <a:moveTo>
                    <a:pt x="241" y="1047"/>
                  </a:moveTo>
                  <a:cubicBezTo>
                    <a:pt x="239" y="1047"/>
                    <a:pt x="238" y="1049"/>
                    <a:pt x="238" y="1051"/>
                  </a:cubicBezTo>
                  <a:cubicBezTo>
                    <a:pt x="238" y="1053"/>
                    <a:pt x="239" y="1054"/>
                    <a:pt x="241" y="1054"/>
                  </a:cubicBezTo>
                  <a:cubicBezTo>
                    <a:pt x="243" y="1054"/>
                    <a:pt x="244" y="1053"/>
                    <a:pt x="244" y="1051"/>
                  </a:cubicBezTo>
                  <a:cubicBezTo>
                    <a:pt x="244" y="1049"/>
                    <a:pt x="243" y="1047"/>
                    <a:pt x="241" y="1047"/>
                  </a:cubicBezTo>
                  <a:moveTo>
                    <a:pt x="289" y="1047"/>
                  </a:moveTo>
                  <a:cubicBezTo>
                    <a:pt x="287" y="1047"/>
                    <a:pt x="285" y="1049"/>
                    <a:pt x="285" y="1051"/>
                  </a:cubicBezTo>
                  <a:cubicBezTo>
                    <a:pt x="285" y="1053"/>
                    <a:pt x="287" y="1054"/>
                    <a:pt x="289" y="1054"/>
                  </a:cubicBezTo>
                  <a:cubicBezTo>
                    <a:pt x="291" y="1054"/>
                    <a:pt x="292" y="1053"/>
                    <a:pt x="292" y="1051"/>
                  </a:cubicBezTo>
                  <a:cubicBezTo>
                    <a:pt x="292" y="1049"/>
                    <a:pt x="291" y="1047"/>
                    <a:pt x="289" y="1047"/>
                  </a:cubicBezTo>
                  <a:moveTo>
                    <a:pt x="336" y="1047"/>
                  </a:moveTo>
                  <a:cubicBezTo>
                    <a:pt x="335" y="1047"/>
                    <a:pt x="333" y="1049"/>
                    <a:pt x="333" y="1051"/>
                  </a:cubicBezTo>
                  <a:cubicBezTo>
                    <a:pt x="333" y="1053"/>
                    <a:pt x="335" y="1054"/>
                    <a:pt x="336" y="1054"/>
                  </a:cubicBezTo>
                  <a:cubicBezTo>
                    <a:pt x="338" y="1054"/>
                    <a:pt x="340" y="1053"/>
                    <a:pt x="340" y="1051"/>
                  </a:cubicBezTo>
                  <a:cubicBezTo>
                    <a:pt x="340" y="1049"/>
                    <a:pt x="338" y="1047"/>
                    <a:pt x="336" y="1047"/>
                  </a:cubicBezTo>
                  <a:moveTo>
                    <a:pt x="765" y="1047"/>
                  </a:moveTo>
                  <a:cubicBezTo>
                    <a:pt x="763" y="1047"/>
                    <a:pt x="762" y="1049"/>
                    <a:pt x="762" y="1051"/>
                  </a:cubicBezTo>
                  <a:cubicBezTo>
                    <a:pt x="762" y="1053"/>
                    <a:pt x="763" y="1054"/>
                    <a:pt x="765" y="1054"/>
                  </a:cubicBezTo>
                  <a:cubicBezTo>
                    <a:pt x="767" y="1054"/>
                    <a:pt x="768" y="1053"/>
                    <a:pt x="768" y="1051"/>
                  </a:cubicBezTo>
                  <a:cubicBezTo>
                    <a:pt x="768" y="1049"/>
                    <a:pt x="767" y="1047"/>
                    <a:pt x="765" y="1047"/>
                  </a:cubicBezTo>
                  <a:moveTo>
                    <a:pt x="813" y="1047"/>
                  </a:moveTo>
                  <a:cubicBezTo>
                    <a:pt x="811" y="1047"/>
                    <a:pt x="809" y="1049"/>
                    <a:pt x="809" y="1051"/>
                  </a:cubicBezTo>
                  <a:cubicBezTo>
                    <a:pt x="809" y="1053"/>
                    <a:pt x="811" y="1054"/>
                    <a:pt x="813" y="1054"/>
                  </a:cubicBezTo>
                  <a:cubicBezTo>
                    <a:pt x="814" y="1054"/>
                    <a:pt x="816" y="1053"/>
                    <a:pt x="816" y="1051"/>
                  </a:cubicBezTo>
                  <a:cubicBezTo>
                    <a:pt x="816" y="1049"/>
                    <a:pt x="814" y="1047"/>
                    <a:pt x="813" y="1047"/>
                  </a:cubicBezTo>
                  <a:moveTo>
                    <a:pt x="860" y="1047"/>
                  </a:moveTo>
                  <a:cubicBezTo>
                    <a:pt x="858" y="1047"/>
                    <a:pt x="857" y="1049"/>
                    <a:pt x="857" y="1051"/>
                  </a:cubicBezTo>
                  <a:cubicBezTo>
                    <a:pt x="857" y="1053"/>
                    <a:pt x="858" y="1054"/>
                    <a:pt x="860" y="1054"/>
                  </a:cubicBezTo>
                  <a:cubicBezTo>
                    <a:pt x="862" y="1054"/>
                    <a:pt x="864" y="1053"/>
                    <a:pt x="864" y="1051"/>
                  </a:cubicBezTo>
                  <a:cubicBezTo>
                    <a:pt x="864" y="1049"/>
                    <a:pt x="862" y="1047"/>
                    <a:pt x="860" y="1047"/>
                  </a:cubicBezTo>
                  <a:moveTo>
                    <a:pt x="908" y="1047"/>
                  </a:moveTo>
                  <a:cubicBezTo>
                    <a:pt x="906" y="1047"/>
                    <a:pt x="905" y="1049"/>
                    <a:pt x="905" y="1051"/>
                  </a:cubicBezTo>
                  <a:cubicBezTo>
                    <a:pt x="905" y="1053"/>
                    <a:pt x="906" y="1054"/>
                    <a:pt x="908" y="1054"/>
                  </a:cubicBezTo>
                  <a:cubicBezTo>
                    <a:pt x="910" y="1054"/>
                    <a:pt x="911" y="1053"/>
                    <a:pt x="911" y="1051"/>
                  </a:cubicBezTo>
                  <a:cubicBezTo>
                    <a:pt x="911" y="1049"/>
                    <a:pt x="910" y="1047"/>
                    <a:pt x="908" y="1047"/>
                  </a:cubicBezTo>
                  <a:moveTo>
                    <a:pt x="955" y="1047"/>
                  </a:moveTo>
                  <a:cubicBezTo>
                    <a:pt x="954" y="1047"/>
                    <a:pt x="952" y="1049"/>
                    <a:pt x="952" y="1051"/>
                  </a:cubicBezTo>
                  <a:cubicBezTo>
                    <a:pt x="952" y="1053"/>
                    <a:pt x="954" y="1054"/>
                    <a:pt x="955" y="1054"/>
                  </a:cubicBezTo>
                  <a:cubicBezTo>
                    <a:pt x="957" y="1054"/>
                    <a:pt x="959" y="1053"/>
                    <a:pt x="959" y="1051"/>
                  </a:cubicBezTo>
                  <a:cubicBezTo>
                    <a:pt x="959" y="1049"/>
                    <a:pt x="957" y="1047"/>
                    <a:pt x="955" y="1047"/>
                  </a:cubicBezTo>
                  <a:moveTo>
                    <a:pt x="1003" y="1047"/>
                  </a:moveTo>
                  <a:cubicBezTo>
                    <a:pt x="1001" y="1047"/>
                    <a:pt x="1000" y="1049"/>
                    <a:pt x="1000" y="1051"/>
                  </a:cubicBezTo>
                  <a:cubicBezTo>
                    <a:pt x="1000" y="1053"/>
                    <a:pt x="1001" y="1054"/>
                    <a:pt x="1003" y="1054"/>
                  </a:cubicBezTo>
                  <a:cubicBezTo>
                    <a:pt x="1005" y="1054"/>
                    <a:pt x="1006" y="1053"/>
                    <a:pt x="1006" y="1051"/>
                  </a:cubicBezTo>
                  <a:cubicBezTo>
                    <a:pt x="1006" y="1049"/>
                    <a:pt x="1005" y="1047"/>
                    <a:pt x="1003" y="1047"/>
                  </a:cubicBezTo>
                  <a:moveTo>
                    <a:pt x="1051" y="1047"/>
                  </a:moveTo>
                  <a:cubicBezTo>
                    <a:pt x="1049" y="1047"/>
                    <a:pt x="1047" y="1049"/>
                    <a:pt x="1047" y="1051"/>
                  </a:cubicBezTo>
                  <a:cubicBezTo>
                    <a:pt x="1047" y="1053"/>
                    <a:pt x="1049" y="1054"/>
                    <a:pt x="1051" y="1054"/>
                  </a:cubicBezTo>
                  <a:cubicBezTo>
                    <a:pt x="1053" y="1054"/>
                    <a:pt x="1054" y="1053"/>
                    <a:pt x="1054" y="1051"/>
                  </a:cubicBezTo>
                  <a:cubicBezTo>
                    <a:pt x="1054" y="1049"/>
                    <a:pt x="1053" y="1047"/>
                    <a:pt x="1051" y="1047"/>
                  </a:cubicBezTo>
                  <a:moveTo>
                    <a:pt x="1098" y="1047"/>
                  </a:moveTo>
                  <a:cubicBezTo>
                    <a:pt x="1097" y="1047"/>
                    <a:pt x="1095" y="1049"/>
                    <a:pt x="1095" y="1051"/>
                  </a:cubicBezTo>
                  <a:cubicBezTo>
                    <a:pt x="1095" y="1053"/>
                    <a:pt x="1097" y="1054"/>
                    <a:pt x="1098" y="1054"/>
                  </a:cubicBezTo>
                  <a:cubicBezTo>
                    <a:pt x="1100" y="1054"/>
                    <a:pt x="1102" y="1053"/>
                    <a:pt x="1102" y="1051"/>
                  </a:cubicBezTo>
                  <a:cubicBezTo>
                    <a:pt x="1102" y="1049"/>
                    <a:pt x="1100" y="1047"/>
                    <a:pt x="1098" y="1047"/>
                  </a:cubicBezTo>
                  <a:moveTo>
                    <a:pt x="3" y="1000"/>
                  </a:moveTo>
                  <a:cubicBezTo>
                    <a:pt x="1" y="1000"/>
                    <a:pt x="0" y="1001"/>
                    <a:pt x="0" y="1003"/>
                  </a:cubicBezTo>
                  <a:cubicBezTo>
                    <a:pt x="0" y="1005"/>
                    <a:pt x="1" y="1006"/>
                    <a:pt x="3" y="1006"/>
                  </a:cubicBezTo>
                  <a:cubicBezTo>
                    <a:pt x="5" y="1006"/>
                    <a:pt x="6" y="1005"/>
                    <a:pt x="6" y="1003"/>
                  </a:cubicBezTo>
                  <a:cubicBezTo>
                    <a:pt x="6" y="1001"/>
                    <a:pt x="5" y="1000"/>
                    <a:pt x="3" y="1000"/>
                  </a:cubicBezTo>
                  <a:moveTo>
                    <a:pt x="51" y="1000"/>
                  </a:moveTo>
                  <a:cubicBezTo>
                    <a:pt x="49" y="1000"/>
                    <a:pt x="47" y="1001"/>
                    <a:pt x="47" y="1003"/>
                  </a:cubicBezTo>
                  <a:cubicBezTo>
                    <a:pt x="47" y="1005"/>
                    <a:pt x="49" y="1006"/>
                    <a:pt x="51" y="1006"/>
                  </a:cubicBezTo>
                  <a:cubicBezTo>
                    <a:pt x="52" y="1006"/>
                    <a:pt x="54" y="1005"/>
                    <a:pt x="54" y="1003"/>
                  </a:cubicBezTo>
                  <a:cubicBezTo>
                    <a:pt x="54" y="1001"/>
                    <a:pt x="52" y="1000"/>
                    <a:pt x="51" y="1000"/>
                  </a:cubicBezTo>
                  <a:moveTo>
                    <a:pt x="98" y="1000"/>
                  </a:moveTo>
                  <a:cubicBezTo>
                    <a:pt x="96" y="1000"/>
                    <a:pt x="95" y="1001"/>
                    <a:pt x="95" y="1003"/>
                  </a:cubicBezTo>
                  <a:cubicBezTo>
                    <a:pt x="95" y="1005"/>
                    <a:pt x="96" y="1006"/>
                    <a:pt x="98" y="1006"/>
                  </a:cubicBezTo>
                  <a:cubicBezTo>
                    <a:pt x="100" y="1006"/>
                    <a:pt x="102" y="1005"/>
                    <a:pt x="102" y="1003"/>
                  </a:cubicBezTo>
                  <a:cubicBezTo>
                    <a:pt x="102" y="1001"/>
                    <a:pt x="100" y="1000"/>
                    <a:pt x="98" y="1000"/>
                  </a:cubicBezTo>
                  <a:moveTo>
                    <a:pt x="146" y="1000"/>
                  </a:moveTo>
                  <a:cubicBezTo>
                    <a:pt x="144" y="1000"/>
                    <a:pt x="143" y="1001"/>
                    <a:pt x="143" y="1003"/>
                  </a:cubicBezTo>
                  <a:cubicBezTo>
                    <a:pt x="143" y="1005"/>
                    <a:pt x="144" y="1006"/>
                    <a:pt x="146" y="1006"/>
                  </a:cubicBezTo>
                  <a:cubicBezTo>
                    <a:pt x="148" y="1006"/>
                    <a:pt x="149" y="1005"/>
                    <a:pt x="149" y="1003"/>
                  </a:cubicBezTo>
                  <a:cubicBezTo>
                    <a:pt x="149" y="1001"/>
                    <a:pt x="148" y="1000"/>
                    <a:pt x="146" y="1000"/>
                  </a:cubicBezTo>
                  <a:moveTo>
                    <a:pt x="194" y="1000"/>
                  </a:moveTo>
                  <a:cubicBezTo>
                    <a:pt x="192" y="1000"/>
                    <a:pt x="190" y="1001"/>
                    <a:pt x="190" y="1003"/>
                  </a:cubicBezTo>
                  <a:cubicBezTo>
                    <a:pt x="190" y="1005"/>
                    <a:pt x="192" y="1006"/>
                    <a:pt x="194" y="1006"/>
                  </a:cubicBezTo>
                  <a:cubicBezTo>
                    <a:pt x="195" y="1006"/>
                    <a:pt x="197" y="1005"/>
                    <a:pt x="197" y="1003"/>
                  </a:cubicBezTo>
                  <a:cubicBezTo>
                    <a:pt x="197" y="1001"/>
                    <a:pt x="195" y="1000"/>
                    <a:pt x="194" y="1000"/>
                  </a:cubicBezTo>
                  <a:moveTo>
                    <a:pt x="241" y="1000"/>
                  </a:moveTo>
                  <a:cubicBezTo>
                    <a:pt x="239" y="1000"/>
                    <a:pt x="238" y="1001"/>
                    <a:pt x="238" y="1003"/>
                  </a:cubicBezTo>
                  <a:cubicBezTo>
                    <a:pt x="238" y="1005"/>
                    <a:pt x="239" y="1006"/>
                    <a:pt x="241" y="1006"/>
                  </a:cubicBezTo>
                  <a:cubicBezTo>
                    <a:pt x="243" y="1006"/>
                    <a:pt x="244" y="1005"/>
                    <a:pt x="244" y="1003"/>
                  </a:cubicBezTo>
                  <a:cubicBezTo>
                    <a:pt x="244" y="1001"/>
                    <a:pt x="243" y="1000"/>
                    <a:pt x="241" y="1000"/>
                  </a:cubicBezTo>
                  <a:moveTo>
                    <a:pt x="289" y="1000"/>
                  </a:moveTo>
                  <a:cubicBezTo>
                    <a:pt x="287" y="1000"/>
                    <a:pt x="285" y="1001"/>
                    <a:pt x="285" y="1003"/>
                  </a:cubicBezTo>
                  <a:cubicBezTo>
                    <a:pt x="285" y="1005"/>
                    <a:pt x="287" y="1006"/>
                    <a:pt x="289" y="1006"/>
                  </a:cubicBezTo>
                  <a:cubicBezTo>
                    <a:pt x="291" y="1006"/>
                    <a:pt x="292" y="1005"/>
                    <a:pt x="292" y="1003"/>
                  </a:cubicBezTo>
                  <a:cubicBezTo>
                    <a:pt x="292" y="1001"/>
                    <a:pt x="291" y="1000"/>
                    <a:pt x="289" y="1000"/>
                  </a:cubicBezTo>
                  <a:moveTo>
                    <a:pt x="336" y="1000"/>
                  </a:moveTo>
                  <a:cubicBezTo>
                    <a:pt x="335" y="1000"/>
                    <a:pt x="333" y="1001"/>
                    <a:pt x="333" y="1003"/>
                  </a:cubicBezTo>
                  <a:cubicBezTo>
                    <a:pt x="333" y="1005"/>
                    <a:pt x="335" y="1006"/>
                    <a:pt x="336" y="1006"/>
                  </a:cubicBezTo>
                  <a:cubicBezTo>
                    <a:pt x="338" y="1006"/>
                    <a:pt x="340" y="1005"/>
                    <a:pt x="340" y="1003"/>
                  </a:cubicBezTo>
                  <a:cubicBezTo>
                    <a:pt x="340" y="1001"/>
                    <a:pt x="338" y="1000"/>
                    <a:pt x="336" y="1000"/>
                  </a:cubicBezTo>
                  <a:moveTo>
                    <a:pt x="765" y="1000"/>
                  </a:moveTo>
                  <a:cubicBezTo>
                    <a:pt x="763" y="1000"/>
                    <a:pt x="762" y="1001"/>
                    <a:pt x="762" y="1003"/>
                  </a:cubicBezTo>
                  <a:cubicBezTo>
                    <a:pt x="762" y="1005"/>
                    <a:pt x="763" y="1006"/>
                    <a:pt x="765" y="1006"/>
                  </a:cubicBezTo>
                  <a:cubicBezTo>
                    <a:pt x="767" y="1006"/>
                    <a:pt x="768" y="1005"/>
                    <a:pt x="768" y="1003"/>
                  </a:cubicBezTo>
                  <a:cubicBezTo>
                    <a:pt x="768" y="1001"/>
                    <a:pt x="767" y="1000"/>
                    <a:pt x="765" y="1000"/>
                  </a:cubicBezTo>
                  <a:moveTo>
                    <a:pt x="813" y="1000"/>
                  </a:moveTo>
                  <a:cubicBezTo>
                    <a:pt x="811" y="1000"/>
                    <a:pt x="809" y="1001"/>
                    <a:pt x="809" y="1003"/>
                  </a:cubicBezTo>
                  <a:cubicBezTo>
                    <a:pt x="809" y="1005"/>
                    <a:pt x="811" y="1006"/>
                    <a:pt x="813" y="1006"/>
                  </a:cubicBezTo>
                  <a:cubicBezTo>
                    <a:pt x="814" y="1006"/>
                    <a:pt x="816" y="1005"/>
                    <a:pt x="816" y="1003"/>
                  </a:cubicBezTo>
                  <a:cubicBezTo>
                    <a:pt x="816" y="1001"/>
                    <a:pt x="814" y="1000"/>
                    <a:pt x="813" y="1000"/>
                  </a:cubicBezTo>
                  <a:moveTo>
                    <a:pt x="860" y="1000"/>
                  </a:moveTo>
                  <a:cubicBezTo>
                    <a:pt x="858" y="1000"/>
                    <a:pt x="857" y="1001"/>
                    <a:pt x="857" y="1003"/>
                  </a:cubicBezTo>
                  <a:cubicBezTo>
                    <a:pt x="857" y="1005"/>
                    <a:pt x="858" y="1006"/>
                    <a:pt x="860" y="1006"/>
                  </a:cubicBezTo>
                  <a:cubicBezTo>
                    <a:pt x="862" y="1006"/>
                    <a:pt x="864" y="1005"/>
                    <a:pt x="864" y="1003"/>
                  </a:cubicBezTo>
                  <a:cubicBezTo>
                    <a:pt x="864" y="1001"/>
                    <a:pt x="862" y="1000"/>
                    <a:pt x="860" y="1000"/>
                  </a:cubicBezTo>
                  <a:moveTo>
                    <a:pt x="908" y="1000"/>
                  </a:moveTo>
                  <a:cubicBezTo>
                    <a:pt x="906" y="1000"/>
                    <a:pt x="905" y="1001"/>
                    <a:pt x="905" y="1003"/>
                  </a:cubicBezTo>
                  <a:cubicBezTo>
                    <a:pt x="905" y="1005"/>
                    <a:pt x="906" y="1006"/>
                    <a:pt x="908" y="1006"/>
                  </a:cubicBezTo>
                  <a:cubicBezTo>
                    <a:pt x="910" y="1006"/>
                    <a:pt x="911" y="1005"/>
                    <a:pt x="911" y="1003"/>
                  </a:cubicBezTo>
                  <a:cubicBezTo>
                    <a:pt x="911" y="1001"/>
                    <a:pt x="910" y="1000"/>
                    <a:pt x="908" y="1000"/>
                  </a:cubicBezTo>
                  <a:moveTo>
                    <a:pt x="955" y="1000"/>
                  </a:moveTo>
                  <a:cubicBezTo>
                    <a:pt x="954" y="1000"/>
                    <a:pt x="952" y="1001"/>
                    <a:pt x="952" y="1003"/>
                  </a:cubicBezTo>
                  <a:cubicBezTo>
                    <a:pt x="952" y="1005"/>
                    <a:pt x="954" y="1006"/>
                    <a:pt x="955" y="1006"/>
                  </a:cubicBezTo>
                  <a:cubicBezTo>
                    <a:pt x="957" y="1006"/>
                    <a:pt x="959" y="1005"/>
                    <a:pt x="959" y="1003"/>
                  </a:cubicBezTo>
                  <a:cubicBezTo>
                    <a:pt x="959" y="1001"/>
                    <a:pt x="957" y="1000"/>
                    <a:pt x="955" y="1000"/>
                  </a:cubicBezTo>
                  <a:moveTo>
                    <a:pt x="1003" y="1000"/>
                  </a:moveTo>
                  <a:cubicBezTo>
                    <a:pt x="1001" y="1000"/>
                    <a:pt x="1000" y="1001"/>
                    <a:pt x="1000" y="1003"/>
                  </a:cubicBezTo>
                  <a:cubicBezTo>
                    <a:pt x="1000" y="1005"/>
                    <a:pt x="1001" y="1006"/>
                    <a:pt x="1003" y="1006"/>
                  </a:cubicBezTo>
                  <a:cubicBezTo>
                    <a:pt x="1005" y="1006"/>
                    <a:pt x="1006" y="1005"/>
                    <a:pt x="1006" y="1003"/>
                  </a:cubicBezTo>
                  <a:cubicBezTo>
                    <a:pt x="1006" y="1001"/>
                    <a:pt x="1005" y="1000"/>
                    <a:pt x="1003" y="1000"/>
                  </a:cubicBezTo>
                  <a:moveTo>
                    <a:pt x="1051" y="1000"/>
                  </a:moveTo>
                  <a:cubicBezTo>
                    <a:pt x="1049" y="1000"/>
                    <a:pt x="1047" y="1001"/>
                    <a:pt x="1047" y="1003"/>
                  </a:cubicBezTo>
                  <a:cubicBezTo>
                    <a:pt x="1047" y="1005"/>
                    <a:pt x="1049" y="1006"/>
                    <a:pt x="1051" y="1006"/>
                  </a:cubicBezTo>
                  <a:cubicBezTo>
                    <a:pt x="1053" y="1006"/>
                    <a:pt x="1054" y="1005"/>
                    <a:pt x="1054" y="1003"/>
                  </a:cubicBezTo>
                  <a:cubicBezTo>
                    <a:pt x="1054" y="1001"/>
                    <a:pt x="1053" y="1000"/>
                    <a:pt x="1051" y="1000"/>
                  </a:cubicBezTo>
                  <a:moveTo>
                    <a:pt x="1098" y="1000"/>
                  </a:moveTo>
                  <a:cubicBezTo>
                    <a:pt x="1097" y="1000"/>
                    <a:pt x="1095" y="1001"/>
                    <a:pt x="1095" y="1003"/>
                  </a:cubicBezTo>
                  <a:cubicBezTo>
                    <a:pt x="1095" y="1005"/>
                    <a:pt x="1097" y="1006"/>
                    <a:pt x="1098" y="1006"/>
                  </a:cubicBezTo>
                  <a:cubicBezTo>
                    <a:pt x="1100" y="1006"/>
                    <a:pt x="1102" y="1005"/>
                    <a:pt x="1102" y="1003"/>
                  </a:cubicBezTo>
                  <a:cubicBezTo>
                    <a:pt x="1102" y="1001"/>
                    <a:pt x="1100" y="1000"/>
                    <a:pt x="1098" y="1000"/>
                  </a:cubicBezTo>
                  <a:moveTo>
                    <a:pt x="3" y="952"/>
                  </a:moveTo>
                  <a:cubicBezTo>
                    <a:pt x="1" y="952"/>
                    <a:pt x="0" y="954"/>
                    <a:pt x="0" y="955"/>
                  </a:cubicBezTo>
                  <a:cubicBezTo>
                    <a:pt x="0" y="957"/>
                    <a:pt x="1" y="959"/>
                    <a:pt x="3" y="959"/>
                  </a:cubicBezTo>
                  <a:cubicBezTo>
                    <a:pt x="5" y="959"/>
                    <a:pt x="6" y="957"/>
                    <a:pt x="6" y="955"/>
                  </a:cubicBezTo>
                  <a:cubicBezTo>
                    <a:pt x="6" y="954"/>
                    <a:pt x="5" y="952"/>
                    <a:pt x="3" y="952"/>
                  </a:cubicBezTo>
                  <a:moveTo>
                    <a:pt x="51" y="952"/>
                  </a:moveTo>
                  <a:cubicBezTo>
                    <a:pt x="49" y="952"/>
                    <a:pt x="47" y="954"/>
                    <a:pt x="47" y="955"/>
                  </a:cubicBezTo>
                  <a:cubicBezTo>
                    <a:pt x="47" y="957"/>
                    <a:pt x="49" y="959"/>
                    <a:pt x="51" y="959"/>
                  </a:cubicBezTo>
                  <a:cubicBezTo>
                    <a:pt x="52" y="959"/>
                    <a:pt x="54" y="957"/>
                    <a:pt x="54" y="955"/>
                  </a:cubicBezTo>
                  <a:cubicBezTo>
                    <a:pt x="54" y="954"/>
                    <a:pt x="52" y="952"/>
                    <a:pt x="51" y="952"/>
                  </a:cubicBezTo>
                  <a:moveTo>
                    <a:pt x="98" y="952"/>
                  </a:moveTo>
                  <a:cubicBezTo>
                    <a:pt x="96" y="952"/>
                    <a:pt x="95" y="954"/>
                    <a:pt x="95" y="955"/>
                  </a:cubicBezTo>
                  <a:cubicBezTo>
                    <a:pt x="95" y="957"/>
                    <a:pt x="96" y="959"/>
                    <a:pt x="98" y="959"/>
                  </a:cubicBezTo>
                  <a:cubicBezTo>
                    <a:pt x="100" y="959"/>
                    <a:pt x="102" y="957"/>
                    <a:pt x="102" y="955"/>
                  </a:cubicBezTo>
                  <a:cubicBezTo>
                    <a:pt x="102" y="954"/>
                    <a:pt x="100" y="952"/>
                    <a:pt x="98" y="952"/>
                  </a:cubicBezTo>
                  <a:moveTo>
                    <a:pt x="146" y="952"/>
                  </a:moveTo>
                  <a:cubicBezTo>
                    <a:pt x="144" y="952"/>
                    <a:pt x="143" y="954"/>
                    <a:pt x="143" y="955"/>
                  </a:cubicBezTo>
                  <a:cubicBezTo>
                    <a:pt x="143" y="957"/>
                    <a:pt x="144" y="959"/>
                    <a:pt x="146" y="959"/>
                  </a:cubicBezTo>
                  <a:cubicBezTo>
                    <a:pt x="148" y="959"/>
                    <a:pt x="149" y="957"/>
                    <a:pt x="149" y="955"/>
                  </a:cubicBezTo>
                  <a:cubicBezTo>
                    <a:pt x="149" y="954"/>
                    <a:pt x="148" y="952"/>
                    <a:pt x="146" y="952"/>
                  </a:cubicBezTo>
                  <a:moveTo>
                    <a:pt x="194" y="952"/>
                  </a:moveTo>
                  <a:cubicBezTo>
                    <a:pt x="192" y="952"/>
                    <a:pt x="190" y="954"/>
                    <a:pt x="190" y="955"/>
                  </a:cubicBezTo>
                  <a:cubicBezTo>
                    <a:pt x="190" y="957"/>
                    <a:pt x="192" y="959"/>
                    <a:pt x="194" y="959"/>
                  </a:cubicBezTo>
                  <a:cubicBezTo>
                    <a:pt x="195" y="959"/>
                    <a:pt x="197" y="957"/>
                    <a:pt x="197" y="955"/>
                  </a:cubicBezTo>
                  <a:cubicBezTo>
                    <a:pt x="197" y="954"/>
                    <a:pt x="195" y="952"/>
                    <a:pt x="194" y="952"/>
                  </a:cubicBezTo>
                  <a:moveTo>
                    <a:pt x="241" y="952"/>
                  </a:moveTo>
                  <a:cubicBezTo>
                    <a:pt x="239" y="952"/>
                    <a:pt x="238" y="954"/>
                    <a:pt x="238" y="955"/>
                  </a:cubicBezTo>
                  <a:cubicBezTo>
                    <a:pt x="238" y="957"/>
                    <a:pt x="239" y="959"/>
                    <a:pt x="241" y="959"/>
                  </a:cubicBezTo>
                  <a:cubicBezTo>
                    <a:pt x="243" y="959"/>
                    <a:pt x="244" y="957"/>
                    <a:pt x="244" y="955"/>
                  </a:cubicBezTo>
                  <a:cubicBezTo>
                    <a:pt x="244" y="954"/>
                    <a:pt x="243" y="952"/>
                    <a:pt x="241" y="952"/>
                  </a:cubicBezTo>
                  <a:moveTo>
                    <a:pt x="289" y="952"/>
                  </a:moveTo>
                  <a:cubicBezTo>
                    <a:pt x="287" y="952"/>
                    <a:pt x="285" y="954"/>
                    <a:pt x="285" y="955"/>
                  </a:cubicBezTo>
                  <a:cubicBezTo>
                    <a:pt x="285" y="957"/>
                    <a:pt x="287" y="959"/>
                    <a:pt x="289" y="959"/>
                  </a:cubicBezTo>
                  <a:cubicBezTo>
                    <a:pt x="291" y="959"/>
                    <a:pt x="292" y="957"/>
                    <a:pt x="292" y="955"/>
                  </a:cubicBezTo>
                  <a:cubicBezTo>
                    <a:pt x="292" y="954"/>
                    <a:pt x="291" y="952"/>
                    <a:pt x="289" y="952"/>
                  </a:cubicBezTo>
                  <a:moveTo>
                    <a:pt x="336" y="952"/>
                  </a:moveTo>
                  <a:cubicBezTo>
                    <a:pt x="335" y="952"/>
                    <a:pt x="333" y="954"/>
                    <a:pt x="333" y="955"/>
                  </a:cubicBezTo>
                  <a:cubicBezTo>
                    <a:pt x="333" y="957"/>
                    <a:pt x="335" y="959"/>
                    <a:pt x="336" y="959"/>
                  </a:cubicBezTo>
                  <a:cubicBezTo>
                    <a:pt x="338" y="959"/>
                    <a:pt x="340" y="957"/>
                    <a:pt x="340" y="955"/>
                  </a:cubicBezTo>
                  <a:cubicBezTo>
                    <a:pt x="340" y="954"/>
                    <a:pt x="338" y="952"/>
                    <a:pt x="336" y="952"/>
                  </a:cubicBezTo>
                  <a:moveTo>
                    <a:pt x="765" y="952"/>
                  </a:moveTo>
                  <a:cubicBezTo>
                    <a:pt x="763" y="952"/>
                    <a:pt x="762" y="954"/>
                    <a:pt x="762" y="955"/>
                  </a:cubicBezTo>
                  <a:cubicBezTo>
                    <a:pt x="762" y="957"/>
                    <a:pt x="763" y="959"/>
                    <a:pt x="765" y="959"/>
                  </a:cubicBezTo>
                  <a:cubicBezTo>
                    <a:pt x="767" y="959"/>
                    <a:pt x="768" y="957"/>
                    <a:pt x="768" y="955"/>
                  </a:cubicBezTo>
                  <a:cubicBezTo>
                    <a:pt x="768" y="954"/>
                    <a:pt x="767" y="952"/>
                    <a:pt x="765" y="952"/>
                  </a:cubicBezTo>
                  <a:moveTo>
                    <a:pt x="813" y="952"/>
                  </a:moveTo>
                  <a:cubicBezTo>
                    <a:pt x="811" y="952"/>
                    <a:pt x="809" y="954"/>
                    <a:pt x="809" y="955"/>
                  </a:cubicBezTo>
                  <a:cubicBezTo>
                    <a:pt x="809" y="957"/>
                    <a:pt x="811" y="959"/>
                    <a:pt x="813" y="959"/>
                  </a:cubicBezTo>
                  <a:cubicBezTo>
                    <a:pt x="814" y="959"/>
                    <a:pt x="816" y="957"/>
                    <a:pt x="816" y="955"/>
                  </a:cubicBezTo>
                  <a:cubicBezTo>
                    <a:pt x="816" y="954"/>
                    <a:pt x="814" y="952"/>
                    <a:pt x="813" y="952"/>
                  </a:cubicBezTo>
                  <a:moveTo>
                    <a:pt x="860" y="952"/>
                  </a:moveTo>
                  <a:cubicBezTo>
                    <a:pt x="858" y="952"/>
                    <a:pt x="857" y="954"/>
                    <a:pt x="857" y="955"/>
                  </a:cubicBezTo>
                  <a:cubicBezTo>
                    <a:pt x="857" y="957"/>
                    <a:pt x="858" y="959"/>
                    <a:pt x="860" y="959"/>
                  </a:cubicBezTo>
                  <a:cubicBezTo>
                    <a:pt x="862" y="959"/>
                    <a:pt x="864" y="957"/>
                    <a:pt x="864" y="955"/>
                  </a:cubicBezTo>
                  <a:cubicBezTo>
                    <a:pt x="864" y="954"/>
                    <a:pt x="862" y="952"/>
                    <a:pt x="860" y="952"/>
                  </a:cubicBezTo>
                  <a:moveTo>
                    <a:pt x="908" y="952"/>
                  </a:moveTo>
                  <a:cubicBezTo>
                    <a:pt x="906" y="952"/>
                    <a:pt x="905" y="954"/>
                    <a:pt x="905" y="955"/>
                  </a:cubicBezTo>
                  <a:cubicBezTo>
                    <a:pt x="905" y="957"/>
                    <a:pt x="906" y="959"/>
                    <a:pt x="908" y="959"/>
                  </a:cubicBezTo>
                  <a:cubicBezTo>
                    <a:pt x="910" y="959"/>
                    <a:pt x="911" y="957"/>
                    <a:pt x="911" y="955"/>
                  </a:cubicBezTo>
                  <a:cubicBezTo>
                    <a:pt x="911" y="954"/>
                    <a:pt x="910" y="952"/>
                    <a:pt x="908" y="952"/>
                  </a:cubicBezTo>
                  <a:moveTo>
                    <a:pt x="955" y="952"/>
                  </a:moveTo>
                  <a:cubicBezTo>
                    <a:pt x="954" y="952"/>
                    <a:pt x="952" y="954"/>
                    <a:pt x="952" y="955"/>
                  </a:cubicBezTo>
                  <a:cubicBezTo>
                    <a:pt x="952" y="957"/>
                    <a:pt x="954" y="959"/>
                    <a:pt x="955" y="959"/>
                  </a:cubicBezTo>
                  <a:cubicBezTo>
                    <a:pt x="957" y="959"/>
                    <a:pt x="959" y="957"/>
                    <a:pt x="959" y="955"/>
                  </a:cubicBezTo>
                  <a:cubicBezTo>
                    <a:pt x="959" y="954"/>
                    <a:pt x="957" y="952"/>
                    <a:pt x="955" y="952"/>
                  </a:cubicBezTo>
                  <a:moveTo>
                    <a:pt x="1003" y="952"/>
                  </a:moveTo>
                  <a:cubicBezTo>
                    <a:pt x="1001" y="952"/>
                    <a:pt x="1000" y="954"/>
                    <a:pt x="1000" y="955"/>
                  </a:cubicBezTo>
                  <a:cubicBezTo>
                    <a:pt x="1000" y="957"/>
                    <a:pt x="1001" y="959"/>
                    <a:pt x="1003" y="959"/>
                  </a:cubicBezTo>
                  <a:cubicBezTo>
                    <a:pt x="1005" y="959"/>
                    <a:pt x="1006" y="957"/>
                    <a:pt x="1006" y="955"/>
                  </a:cubicBezTo>
                  <a:cubicBezTo>
                    <a:pt x="1006" y="954"/>
                    <a:pt x="1005" y="952"/>
                    <a:pt x="1003" y="952"/>
                  </a:cubicBezTo>
                  <a:moveTo>
                    <a:pt x="1051" y="952"/>
                  </a:moveTo>
                  <a:cubicBezTo>
                    <a:pt x="1049" y="952"/>
                    <a:pt x="1047" y="954"/>
                    <a:pt x="1047" y="955"/>
                  </a:cubicBezTo>
                  <a:cubicBezTo>
                    <a:pt x="1047" y="957"/>
                    <a:pt x="1049" y="959"/>
                    <a:pt x="1051" y="959"/>
                  </a:cubicBezTo>
                  <a:cubicBezTo>
                    <a:pt x="1053" y="959"/>
                    <a:pt x="1054" y="957"/>
                    <a:pt x="1054" y="955"/>
                  </a:cubicBezTo>
                  <a:cubicBezTo>
                    <a:pt x="1054" y="954"/>
                    <a:pt x="1053" y="952"/>
                    <a:pt x="1051" y="952"/>
                  </a:cubicBezTo>
                  <a:moveTo>
                    <a:pt x="1098" y="952"/>
                  </a:moveTo>
                  <a:cubicBezTo>
                    <a:pt x="1097" y="952"/>
                    <a:pt x="1095" y="954"/>
                    <a:pt x="1095" y="955"/>
                  </a:cubicBezTo>
                  <a:cubicBezTo>
                    <a:pt x="1095" y="957"/>
                    <a:pt x="1097" y="959"/>
                    <a:pt x="1098" y="959"/>
                  </a:cubicBezTo>
                  <a:cubicBezTo>
                    <a:pt x="1100" y="959"/>
                    <a:pt x="1102" y="957"/>
                    <a:pt x="1102" y="955"/>
                  </a:cubicBezTo>
                  <a:cubicBezTo>
                    <a:pt x="1102" y="954"/>
                    <a:pt x="1100" y="952"/>
                    <a:pt x="1098" y="952"/>
                  </a:cubicBezTo>
                  <a:moveTo>
                    <a:pt x="3" y="905"/>
                  </a:moveTo>
                  <a:cubicBezTo>
                    <a:pt x="1" y="905"/>
                    <a:pt x="0" y="906"/>
                    <a:pt x="0" y="908"/>
                  </a:cubicBezTo>
                  <a:cubicBezTo>
                    <a:pt x="0" y="910"/>
                    <a:pt x="1" y="911"/>
                    <a:pt x="3" y="911"/>
                  </a:cubicBezTo>
                  <a:cubicBezTo>
                    <a:pt x="5" y="911"/>
                    <a:pt x="6" y="910"/>
                    <a:pt x="6" y="908"/>
                  </a:cubicBezTo>
                  <a:cubicBezTo>
                    <a:pt x="6" y="906"/>
                    <a:pt x="5" y="905"/>
                    <a:pt x="3" y="905"/>
                  </a:cubicBezTo>
                  <a:moveTo>
                    <a:pt x="51" y="905"/>
                  </a:moveTo>
                  <a:cubicBezTo>
                    <a:pt x="49" y="905"/>
                    <a:pt x="47" y="906"/>
                    <a:pt x="47" y="908"/>
                  </a:cubicBezTo>
                  <a:cubicBezTo>
                    <a:pt x="47" y="910"/>
                    <a:pt x="49" y="911"/>
                    <a:pt x="51" y="911"/>
                  </a:cubicBezTo>
                  <a:cubicBezTo>
                    <a:pt x="52" y="911"/>
                    <a:pt x="54" y="910"/>
                    <a:pt x="54" y="908"/>
                  </a:cubicBezTo>
                  <a:cubicBezTo>
                    <a:pt x="54" y="906"/>
                    <a:pt x="52" y="905"/>
                    <a:pt x="51" y="905"/>
                  </a:cubicBezTo>
                  <a:moveTo>
                    <a:pt x="98" y="905"/>
                  </a:moveTo>
                  <a:cubicBezTo>
                    <a:pt x="96" y="905"/>
                    <a:pt x="95" y="906"/>
                    <a:pt x="95" y="908"/>
                  </a:cubicBezTo>
                  <a:cubicBezTo>
                    <a:pt x="95" y="910"/>
                    <a:pt x="96" y="911"/>
                    <a:pt x="98" y="911"/>
                  </a:cubicBezTo>
                  <a:cubicBezTo>
                    <a:pt x="100" y="911"/>
                    <a:pt x="102" y="910"/>
                    <a:pt x="102" y="908"/>
                  </a:cubicBezTo>
                  <a:cubicBezTo>
                    <a:pt x="102" y="906"/>
                    <a:pt x="100" y="905"/>
                    <a:pt x="98" y="905"/>
                  </a:cubicBezTo>
                  <a:moveTo>
                    <a:pt x="146" y="905"/>
                  </a:moveTo>
                  <a:cubicBezTo>
                    <a:pt x="144" y="905"/>
                    <a:pt x="143" y="906"/>
                    <a:pt x="143" y="908"/>
                  </a:cubicBezTo>
                  <a:cubicBezTo>
                    <a:pt x="143" y="910"/>
                    <a:pt x="144" y="911"/>
                    <a:pt x="146" y="911"/>
                  </a:cubicBezTo>
                  <a:cubicBezTo>
                    <a:pt x="148" y="911"/>
                    <a:pt x="149" y="910"/>
                    <a:pt x="149" y="908"/>
                  </a:cubicBezTo>
                  <a:cubicBezTo>
                    <a:pt x="149" y="906"/>
                    <a:pt x="148" y="905"/>
                    <a:pt x="146" y="905"/>
                  </a:cubicBezTo>
                  <a:moveTo>
                    <a:pt x="194" y="905"/>
                  </a:moveTo>
                  <a:cubicBezTo>
                    <a:pt x="192" y="905"/>
                    <a:pt x="190" y="906"/>
                    <a:pt x="190" y="908"/>
                  </a:cubicBezTo>
                  <a:cubicBezTo>
                    <a:pt x="190" y="910"/>
                    <a:pt x="192" y="911"/>
                    <a:pt x="194" y="911"/>
                  </a:cubicBezTo>
                  <a:cubicBezTo>
                    <a:pt x="195" y="911"/>
                    <a:pt x="197" y="910"/>
                    <a:pt x="197" y="908"/>
                  </a:cubicBezTo>
                  <a:cubicBezTo>
                    <a:pt x="197" y="906"/>
                    <a:pt x="195" y="905"/>
                    <a:pt x="194" y="905"/>
                  </a:cubicBezTo>
                  <a:moveTo>
                    <a:pt x="241" y="905"/>
                  </a:moveTo>
                  <a:cubicBezTo>
                    <a:pt x="239" y="905"/>
                    <a:pt x="238" y="906"/>
                    <a:pt x="238" y="908"/>
                  </a:cubicBezTo>
                  <a:cubicBezTo>
                    <a:pt x="238" y="910"/>
                    <a:pt x="239" y="911"/>
                    <a:pt x="241" y="911"/>
                  </a:cubicBezTo>
                  <a:cubicBezTo>
                    <a:pt x="243" y="911"/>
                    <a:pt x="244" y="910"/>
                    <a:pt x="244" y="908"/>
                  </a:cubicBezTo>
                  <a:cubicBezTo>
                    <a:pt x="244" y="906"/>
                    <a:pt x="243" y="905"/>
                    <a:pt x="241" y="905"/>
                  </a:cubicBezTo>
                  <a:moveTo>
                    <a:pt x="289" y="905"/>
                  </a:moveTo>
                  <a:cubicBezTo>
                    <a:pt x="287" y="905"/>
                    <a:pt x="285" y="906"/>
                    <a:pt x="285" y="908"/>
                  </a:cubicBezTo>
                  <a:cubicBezTo>
                    <a:pt x="285" y="910"/>
                    <a:pt x="287" y="911"/>
                    <a:pt x="289" y="911"/>
                  </a:cubicBezTo>
                  <a:cubicBezTo>
                    <a:pt x="291" y="911"/>
                    <a:pt x="292" y="910"/>
                    <a:pt x="292" y="908"/>
                  </a:cubicBezTo>
                  <a:cubicBezTo>
                    <a:pt x="292" y="906"/>
                    <a:pt x="291" y="905"/>
                    <a:pt x="289" y="905"/>
                  </a:cubicBezTo>
                  <a:moveTo>
                    <a:pt x="336" y="905"/>
                  </a:moveTo>
                  <a:cubicBezTo>
                    <a:pt x="335" y="905"/>
                    <a:pt x="333" y="906"/>
                    <a:pt x="333" y="908"/>
                  </a:cubicBezTo>
                  <a:cubicBezTo>
                    <a:pt x="333" y="910"/>
                    <a:pt x="335" y="911"/>
                    <a:pt x="336" y="911"/>
                  </a:cubicBezTo>
                  <a:cubicBezTo>
                    <a:pt x="338" y="911"/>
                    <a:pt x="340" y="910"/>
                    <a:pt x="340" y="908"/>
                  </a:cubicBezTo>
                  <a:cubicBezTo>
                    <a:pt x="340" y="906"/>
                    <a:pt x="338" y="905"/>
                    <a:pt x="336" y="905"/>
                  </a:cubicBezTo>
                  <a:moveTo>
                    <a:pt x="765" y="905"/>
                  </a:moveTo>
                  <a:cubicBezTo>
                    <a:pt x="763" y="905"/>
                    <a:pt x="762" y="906"/>
                    <a:pt x="762" y="908"/>
                  </a:cubicBezTo>
                  <a:cubicBezTo>
                    <a:pt x="762" y="910"/>
                    <a:pt x="763" y="911"/>
                    <a:pt x="765" y="911"/>
                  </a:cubicBezTo>
                  <a:cubicBezTo>
                    <a:pt x="767" y="911"/>
                    <a:pt x="768" y="910"/>
                    <a:pt x="768" y="908"/>
                  </a:cubicBezTo>
                  <a:cubicBezTo>
                    <a:pt x="768" y="906"/>
                    <a:pt x="767" y="905"/>
                    <a:pt x="765" y="905"/>
                  </a:cubicBezTo>
                  <a:moveTo>
                    <a:pt x="813" y="905"/>
                  </a:moveTo>
                  <a:cubicBezTo>
                    <a:pt x="811" y="905"/>
                    <a:pt x="809" y="906"/>
                    <a:pt x="809" y="908"/>
                  </a:cubicBezTo>
                  <a:cubicBezTo>
                    <a:pt x="809" y="910"/>
                    <a:pt x="811" y="911"/>
                    <a:pt x="813" y="911"/>
                  </a:cubicBezTo>
                  <a:cubicBezTo>
                    <a:pt x="814" y="911"/>
                    <a:pt x="816" y="910"/>
                    <a:pt x="816" y="908"/>
                  </a:cubicBezTo>
                  <a:cubicBezTo>
                    <a:pt x="816" y="906"/>
                    <a:pt x="814" y="905"/>
                    <a:pt x="813" y="905"/>
                  </a:cubicBezTo>
                  <a:moveTo>
                    <a:pt x="860" y="905"/>
                  </a:moveTo>
                  <a:cubicBezTo>
                    <a:pt x="858" y="905"/>
                    <a:pt x="857" y="906"/>
                    <a:pt x="857" y="908"/>
                  </a:cubicBezTo>
                  <a:cubicBezTo>
                    <a:pt x="857" y="910"/>
                    <a:pt x="858" y="911"/>
                    <a:pt x="860" y="911"/>
                  </a:cubicBezTo>
                  <a:cubicBezTo>
                    <a:pt x="862" y="911"/>
                    <a:pt x="864" y="910"/>
                    <a:pt x="864" y="908"/>
                  </a:cubicBezTo>
                  <a:cubicBezTo>
                    <a:pt x="864" y="906"/>
                    <a:pt x="862" y="905"/>
                    <a:pt x="860" y="905"/>
                  </a:cubicBezTo>
                  <a:moveTo>
                    <a:pt x="908" y="905"/>
                  </a:moveTo>
                  <a:cubicBezTo>
                    <a:pt x="906" y="905"/>
                    <a:pt x="905" y="906"/>
                    <a:pt x="905" y="908"/>
                  </a:cubicBezTo>
                  <a:cubicBezTo>
                    <a:pt x="905" y="910"/>
                    <a:pt x="906" y="911"/>
                    <a:pt x="908" y="911"/>
                  </a:cubicBezTo>
                  <a:cubicBezTo>
                    <a:pt x="910" y="911"/>
                    <a:pt x="911" y="910"/>
                    <a:pt x="911" y="908"/>
                  </a:cubicBezTo>
                  <a:cubicBezTo>
                    <a:pt x="911" y="906"/>
                    <a:pt x="910" y="905"/>
                    <a:pt x="908" y="905"/>
                  </a:cubicBezTo>
                  <a:moveTo>
                    <a:pt x="955" y="905"/>
                  </a:moveTo>
                  <a:cubicBezTo>
                    <a:pt x="954" y="905"/>
                    <a:pt x="952" y="906"/>
                    <a:pt x="952" y="908"/>
                  </a:cubicBezTo>
                  <a:cubicBezTo>
                    <a:pt x="952" y="910"/>
                    <a:pt x="954" y="911"/>
                    <a:pt x="955" y="911"/>
                  </a:cubicBezTo>
                  <a:cubicBezTo>
                    <a:pt x="957" y="911"/>
                    <a:pt x="959" y="910"/>
                    <a:pt x="959" y="908"/>
                  </a:cubicBezTo>
                  <a:cubicBezTo>
                    <a:pt x="959" y="906"/>
                    <a:pt x="957" y="905"/>
                    <a:pt x="955" y="905"/>
                  </a:cubicBezTo>
                  <a:moveTo>
                    <a:pt x="1003" y="905"/>
                  </a:moveTo>
                  <a:cubicBezTo>
                    <a:pt x="1001" y="905"/>
                    <a:pt x="1000" y="906"/>
                    <a:pt x="1000" y="908"/>
                  </a:cubicBezTo>
                  <a:cubicBezTo>
                    <a:pt x="1000" y="910"/>
                    <a:pt x="1001" y="911"/>
                    <a:pt x="1003" y="911"/>
                  </a:cubicBezTo>
                  <a:cubicBezTo>
                    <a:pt x="1005" y="911"/>
                    <a:pt x="1006" y="910"/>
                    <a:pt x="1006" y="908"/>
                  </a:cubicBezTo>
                  <a:cubicBezTo>
                    <a:pt x="1006" y="906"/>
                    <a:pt x="1005" y="905"/>
                    <a:pt x="1003" y="905"/>
                  </a:cubicBezTo>
                  <a:moveTo>
                    <a:pt x="1051" y="905"/>
                  </a:moveTo>
                  <a:cubicBezTo>
                    <a:pt x="1049" y="905"/>
                    <a:pt x="1047" y="906"/>
                    <a:pt x="1047" y="908"/>
                  </a:cubicBezTo>
                  <a:cubicBezTo>
                    <a:pt x="1047" y="910"/>
                    <a:pt x="1049" y="911"/>
                    <a:pt x="1051" y="911"/>
                  </a:cubicBezTo>
                  <a:cubicBezTo>
                    <a:pt x="1053" y="911"/>
                    <a:pt x="1054" y="910"/>
                    <a:pt x="1054" y="908"/>
                  </a:cubicBezTo>
                  <a:cubicBezTo>
                    <a:pt x="1054" y="906"/>
                    <a:pt x="1053" y="905"/>
                    <a:pt x="1051" y="905"/>
                  </a:cubicBezTo>
                  <a:moveTo>
                    <a:pt x="1098" y="905"/>
                  </a:moveTo>
                  <a:cubicBezTo>
                    <a:pt x="1097" y="905"/>
                    <a:pt x="1095" y="906"/>
                    <a:pt x="1095" y="908"/>
                  </a:cubicBezTo>
                  <a:cubicBezTo>
                    <a:pt x="1095" y="910"/>
                    <a:pt x="1097" y="911"/>
                    <a:pt x="1098" y="911"/>
                  </a:cubicBezTo>
                  <a:cubicBezTo>
                    <a:pt x="1100" y="911"/>
                    <a:pt x="1102" y="910"/>
                    <a:pt x="1102" y="908"/>
                  </a:cubicBezTo>
                  <a:cubicBezTo>
                    <a:pt x="1102" y="906"/>
                    <a:pt x="1100" y="905"/>
                    <a:pt x="1098" y="905"/>
                  </a:cubicBezTo>
                  <a:moveTo>
                    <a:pt x="3" y="857"/>
                  </a:moveTo>
                  <a:cubicBezTo>
                    <a:pt x="1" y="857"/>
                    <a:pt x="0" y="858"/>
                    <a:pt x="0" y="860"/>
                  </a:cubicBezTo>
                  <a:cubicBezTo>
                    <a:pt x="0" y="862"/>
                    <a:pt x="1" y="864"/>
                    <a:pt x="3" y="864"/>
                  </a:cubicBezTo>
                  <a:cubicBezTo>
                    <a:pt x="5" y="864"/>
                    <a:pt x="6" y="862"/>
                    <a:pt x="6" y="860"/>
                  </a:cubicBezTo>
                  <a:cubicBezTo>
                    <a:pt x="6" y="858"/>
                    <a:pt x="5" y="857"/>
                    <a:pt x="3" y="857"/>
                  </a:cubicBezTo>
                  <a:moveTo>
                    <a:pt x="51" y="857"/>
                  </a:moveTo>
                  <a:cubicBezTo>
                    <a:pt x="49" y="857"/>
                    <a:pt x="47" y="858"/>
                    <a:pt x="47" y="860"/>
                  </a:cubicBezTo>
                  <a:cubicBezTo>
                    <a:pt x="47" y="862"/>
                    <a:pt x="49" y="864"/>
                    <a:pt x="51" y="864"/>
                  </a:cubicBezTo>
                  <a:cubicBezTo>
                    <a:pt x="52" y="864"/>
                    <a:pt x="54" y="862"/>
                    <a:pt x="54" y="860"/>
                  </a:cubicBezTo>
                  <a:cubicBezTo>
                    <a:pt x="54" y="858"/>
                    <a:pt x="52" y="857"/>
                    <a:pt x="51" y="857"/>
                  </a:cubicBezTo>
                  <a:moveTo>
                    <a:pt x="98" y="857"/>
                  </a:moveTo>
                  <a:cubicBezTo>
                    <a:pt x="96" y="857"/>
                    <a:pt x="95" y="858"/>
                    <a:pt x="95" y="860"/>
                  </a:cubicBezTo>
                  <a:cubicBezTo>
                    <a:pt x="95" y="862"/>
                    <a:pt x="96" y="864"/>
                    <a:pt x="98" y="864"/>
                  </a:cubicBezTo>
                  <a:cubicBezTo>
                    <a:pt x="100" y="864"/>
                    <a:pt x="102" y="862"/>
                    <a:pt x="102" y="860"/>
                  </a:cubicBezTo>
                  <a:cubicBezTo>
                    <a:pt x="102" y="858"/>
                    <a:pt x="100" y="857"/>
                    <a:pt x="98" y="857"/>
                  </a:cubicBezTo>
                  <a:moveTo>
                    <a:pt x="146" y="857"/>
                  </a:moveTo>
                  <a:cubicBezTo>
                    <a:pt x="144" y="857"/>
                    <a:pt x="143" y="858"/>
                    <a:pt x="143" y="860"/>
                  </a:cubicBezTo>
                  <a:cubicBezTo>
                    <a:pt x="143" y="862"/>
                    <a:pt x="144" y="864"/>
                    <a:pt x="146" y="864"/>
                  </a:cubicBezTo>
                  <a:cubicBezTo>
                    <a:pt x="148" y="864"/>
                    <a:pt x="149" y="862"/>
                    <a:pt x="149" y="860"/>
                  </a:cubicBezTo>
                  <a:cubicBezTo>
                    <a:pt x="149" y="858"/>
                    <a:pt x="148" y="857"/>
                    <a:pt x="146" y="857"/>
                  </a:cubicBezTo>
                  <a:moveTo>
                    <a:pt x="194" y="857"/>
                  </a:moveTo>
                  <a:cubicBezTo>
                    <a:pt x="192" y="857"/>
                    <a:pt x="190" y="858"/>
                    <a:pt x="190" y="860"/>
                  </a:cubicBezTo>
                  <a:cubicBezTo>
                    <a:pt x="190" y="862"/>
                    <a:pt x="192" y="864"/>
                    <a:pt x="194" y="864"/>
                  </a:cubicBezTo>
                  <a:cubicBezTo>
                    <a:pt x="195" y="864"/>
                    <a:pt x="197" y="862"/>
                    <a:pt x="197" y="860"/>
                  </a:cubicBezTo>
                  <a:cubicBezTo>
                    <a:pt x="197" y="858"/>
                    <a:pt x="195" y="857"/>
                    <a:pt x="194" y="857"/>
                  </a:cubicBezTo>
                  <a:moveTo>
                    <a:pt x="241" y="857"/>
                  </a:moveTo>
                  <a:cubicBezTo>
                    <a:pt x="239" y="857"/>
                    <a:pt x="238" y="858"/>
                    <a:pt x="238" y="860"/>
                  </a:cubicBezTo>
                  <a:cubicBezTo>
                    <a:pt x="238" y="862"/>
                    <a:pt x="239" y="864"/>
                    <a:pt x="241" y="864"/>
                  </a:cubicBezTo>
                  <a:cubicBezTo>
                    <a:pt x="243" y="864"/>
                    <a:pt x="244" y="862"/>
                    <a:pt x="244" y="860"/>
                  </a:cubicBezTo>
                  <a:cubicBezTo>
                    <a:pt x="244" y="858"/>
                    <a:pt x="243" y="857"/>
                    <a:pt x="241" y="857"/>
                  </a:cubicBezTo>
                  <a:moveTo>
                    <a:pt x="289" y="857"/>
                  </a:moveTo>
                  <a:cubicBezTo>
                    <a:pt x="287" y="857"/>
                    <a:pt x="285" y="858"/>
                    <a:pt x="285" y="860"/>
                  </a:cubicBezTo>
                  <a:cubicBezTo>
                    <a:pt x="285" y="862"/>
                    <a:pt x="287" y="864"/>
                    <a:pt x="289" y="864"/>
                  </a:cubicBezTo>
                  <a:cubicBezTo>
                    <a:pt x="291" y="864"/>
                    <a:pt x="292" y="862"/>
                    <a:pt x="292" y="860"/>
                  </a:cubicBezTo>
                  <a:cubicBezTo>
                    <a:pt x="292" y="858"/>
                    <a:pt x="291" y="857"/>
                    <a:pt x="289" y="857"/>
                  </a:cubicBezTo>
                  <a:moveTo>
                    <a:pt x="336" y="857"/>
                  </a:moveTo>
                  <a:cubicBezTo>
                    <a:pt x="335" y="857"/>
                    <a:pt x="333" y="858"/>
                    <a:pt x="333" y="860"/>
                  </a:cubicBezTo>
                  <a:cubicBezTo>
                    <a:pt x="333" y="862"/>
                    <a:pt x="335" y="864"/>
                    <a:pt x="336" y="864"/>
                  </a:cubicBezTo>
                  <a:cubicBezTo>
                    <a:pt x="338" y="864"/>
                    <a:pt x="340" y="862"/>
                    <a:pt x="340" y="860"/>
                  </a:cubicBezTo>
                  <a:cubicBezTo>
                    <a:pt x="340" y="858"/>
                    <a:pt x="338" y="857"/>
                    <a:pt x="336" y="857"/>
                  </a:cubicBezTo>
                  <a:moveTo>
                    <a:pt x="765" y="857"/>
                  </a:moveTo>
                  <a:cubicBezTo>
                    <a:pt x="763" y="857"/>
                    <a:pt x="762" y="858"/>
                    <a:pt x="762" y="860"/>
                  </a:cubicBezTo>
                  <a:cubicBezTo>
                    <a:pt x="762" y="862"/>
                    <a:pt x="763" y="864"/>
                    <a:pt x="765" y="864"/>
                  </a:cubicBezTo>
                  <a:cubicBezTo>
                    <a:pt x="767" y="864"/>
                    <a:pt x="768" y="862"/>
                    <a:pt x="768" y="860"/>
                  </a:cubicBezTo>
                  <a:cubicBezTo>
                    <a:pt x="768" y="858"/>
                    <a:pt x="767" y="857"/>
                    <a:pt x="765" y="857"/>
                  </a:cubicBezTo>
                  <a:moveTo>
                    <a:pt x="813" y="857"/>
                  </a:moveTo>
                  <a:cubicBezTo>
                    <a:pt x="811" y="857"/>
                    <a:pt x="809" y="858"/>
                    <a:pt x="809" y="860"/>
                  </a:cubicBezTo>
                  <a:cubicBezTo>
                    <a:pt x="809" y="862"/>
                    <a:pt x="811" y="864"/>
                    <a:pt x="813" y="864"/>
                  </a:cubicBezTo>
                  <a:cubicBezTo>
                    <a:pt x="814" y="864"/>
                    <a:pt x="816" y="862"/>
                    <a:pt x="816" y="860"/>
                  </a:cubicBezTo>
                  <a:cubicBezTo>
                    <a:pt x="816" y="858"/>
                    <a:pt x="814" y="857"/>
                    <a:pt x="813" y="857"/>
                  </a:cubicBezTo>
                  <a:moveTo>
                    <a:pt x="860" y="857"/>
                  </a:moveTo>
                  <a:cubicBezTo>
                    <a:pt x="858" y="857"/>
                    <a:pt x="857" y="858"/>
                    <a:pt x="857" y="860"/>
                  </a:cubicBezTo>
                  <a:cubicBezTo>
                    <a:pt x="857" y="862"/>
                    <a:pt x="858" y="864"/>
                    <a:pt x="860" y="864"/>
                  </a:cubicBezTo>
                  <a:cubicBezTo>
                    <a:pt x="862" y="864"/>
                    <a:pt x="864" y="862"/>
                    <a:pt x="864" y="860"/>
                  </a:cubicBezTo>
                  <a:cubicBezTo>
                    <a:pt x="864" y="858"/>
                    <a:pt x="862" y="857"/>
                    <a:pt x="860" y="857"/>
                  </a:cubicBezTo>
                  <a:moveTo>
                    <a:pt x="908" y="857"/>
                  </a:moveTo>
                  <a:cubicBezTo>
                    <a:pt x="906" y="857"/>
                    <a:pt x="905" y="858"/>
                    <a:pt x="905" y="860"/>
                  </a:cubicBezTo>
                  <a:cubicBezTo>
                    <a:pt x="905" y="862"/>
                    <a:pt x="906" y="864"/>
                    <a:pt x="908" y="864"/>
                  </a:cubicBezTo>
                  <a:cubicBezTo>
                    <a:pt x="910" y="864"/>
                    <a:pt x="911" y="862"/>
                    <a:pt x="911" y="860"/>
                  </a:cubicBezTo>
                  <a:cubicBezTo>
                    <a:pt x="911" y="858"/>
                    <a:pt x="910" y="857"/>
                    <a:pt x="908" y="857"/>
                  </a:cubicBezTo>
                  <a:moveTo>
                    <a:pt x="955" y="857"/>
                  </a:moveTo>
                  <a:cubicBezTo>
                    <a:pt x="954" y="857"/>
                    <a:pt x="952" y="858"/>
                    <a:pt x="952" y="860"/>
                  </a:cubicBezTo>
                  <a:cubicBezTo>
                    <a:pt x="952" y="862"/>
                    <a:pt x="954" y="864"/>
                    <a:pt x="955" y="864"/>
                  </a:cubicBezTo>
                  <a:cubicBezTo>
                    <a:pt x="957" y="864"/>
                    <a:pt x="959" y="862"/>
                    <a:pt x="959" y="860"/>
                  </a:cubicBezTo>
                  <a:cubicBezTo>
                    <a:pt x="959" y="858"/>
                    <a:pt x="957" y="857"/>
                    <a:pt x="955" y="857"/>
                  </a:cubicBezTo>
                  <a:moveTo>
                    <a:pt x="1003" y="857"/>
                  </a:moveTo>
                  <a:cubicBezTo>
                    <a:pt x="1001" y="857"/>
                    <a:pt x="1000" y="858"/>
                    <a:pt x="1000" y="860"/>
                  </a:cubicBezTo>
                  <a:cubicBezTo>
                    <a:pt x="1000" y="862"/>
                    <a:pt x="1001" y="864"/>
                    <a:pt x="1003" y="864"/>
                  </a:cubicBezTo>
                  <a:cubicBezTo>
                    <a:pt x="1005" y="864"/>
                    <a:pt x="1006" y="862"/>
                    <a:pt x="1006" y="860"/>
                  </a:cubicBezTo>
                  <a:cubicBezTo>
                    <a:pt x="1006" y="858"/>
                    <a:pt x="1005" y="857"/>
                    <a:pt x="1003" y="857"/>
                  </a:cubicBezTo>
                  <a:moveTo>
                    <a:pt x="1051" y="857"/>
                  </a:moveTo>
                  <a:cubicBezTo>
                    <a:pt x="1049" y="857"/>
                    <a:pt x="1047" y="858"/>
                    <a:pt x="1047" y="860"/>
                  </a:cubicBezTo>
                  <a:cubicBezTo>
                    <a:pt x="1047" y="862"/>
                    <a:pt x="1049" y="864"/>
                    <a:pt x="1051" y="864"/>
                  </a:cubicBezTo>
                  <a:cubicBezTo>
                    <a:pt x="1053" y="864"/>
                    <a:pt x="1054" y="862"/>
                    <a:pt x="1054" y="860"/>
                  </a:cubicBezTo>
                  <a:cubicBezTo>
                    <a:pt x="1054" y="858"/>
                    <a:pt x="1053" y="857"/>
                    <a:pt x="1051" y="857"/>
                  </a:cubicBezTo>
                  <a:moveTo>
                    <a:pt x="1098" y="857"/>
                  </a:moveTo>
                  <a:cubicBezTo>
                    <a:pt x="1097" y="857"/>
                    <a:pt x="1095" y="858"/>
                    <a:pt x="1095" y="860"/>
                  </a:cubicBezTo>
                  <a:cubicBezTo>
                    <a:pt x="1095" y="862"/>
                    <a:pt x="1097" y="864"/>
                    <a:pt x="1098" y="864"/>
                  </a:cubicBezTo>
                  <a:cubicBezTo>
                    <a:pt x="1100" y="864"/>
                    <a:pt x="1102" y="862"/>
                    <a:pt x="1102" y="860"/>
                  </a:cubicBezTo>
                  <a:cubicBezTo>
                    <a:pt x="1102" y="858"/>
                    <a:pt x="1100" y="857"/>
                    <a:pt x="1098" y="857"/>
                  </a:cubicBezTo>
                  <a:moveTo>
                    <a:pt x="3" y="809"/>
                  </a:moveTo>
                  <a:cubicBezTo>
                    <a:pt x="1" y="809"/>
                    <a:pt x="0" y="811"/>
                    <a:pt x="0" y="813"/>
                  </a:cubicBezTo>
                  <a:cubicBezTo>
                    <a:pt x="0" y="814"/>
                    <a:pt x="1" y="816"/>
                    <a:pt x="3" y="816"/>
                  </a:cubicBezTo>
                  <a:cubicBezTo>
                    <a:pt x="5" y="816"/>
                    <a:pt x="6" y="814"/>
                    <a:pt x="6" y="813"/>
                  </a:cubicBezTo>
                  <a:cubicBezTo>
                    <a:pt x="6" y="811"/>
                    <a:pt x="5" y="809"/>
                    <a:pt x="3" y="809"/>
                  </a:cubicBezTo>
                  <a:moveTo>
                    <a:pt x="51" y="809"/>
                  </a:moveTo>
                  <a:cubicBezTo>
                    <a:pt x="49" y="809"/>
                    <a:pt x="47" y="811"/>
                    <a:pt x="47" y="813"/>
                  </a:cubicBezTo>
                  <a:cubicBezTo>
                    <a:pt x="47" y="814"/>
                    <a:pt x="49" y="816"/>
                    <a:pt x="51" y="816"/>
                  </a:cubicBezTo>
                  <a:cubicBezTo>
                    <a:pt x="52" y="816"/>
                    <a:pt x="54" y="814"/>
                    <a:pt x="54" y="813"/>
                  </a:cubicBezTo>
                  <a:cubicBezTo>
                    <a:pt x="54" y="811"/>
                    <a:pt x="52" y="809"/>
                    <a:pt x="51" y="809"/>
                  </a:cubicBezTo>
                  <a:moveTo>
                    <a:pt x="98" y="809"/>
                  </a:moveTo>
                  <a:cubicBezTo>
                    <a:pt x="96" y="809"/>
                    <a:pt x="95" y="811"/>
                    <a:pt x="95" y="813"/>
                  </a:cubicBezTo>
                  <a:cubicBezTo>
                    <a:pt x="95" y="814"/>
                    <a:pt x="96" y="816"/>
                    <a:pt x="98" y="816"/>
                  </a:cubicBezTo>
                  <a:cubicBezTo>
                    <a:pt x="100" y="816"/>
                    <a:pt x="102" y="814"/>
                    <a:pt x="102" y="813"/>
                  </a:cubicBezTo>
                  <a:cubicBezTo>
                    <a:pt x="102" y="811"/>
                    <a:pt x="100" y="809"/>
                    <a:pt x="98" y="809"/>
                  </a:cubicBezTo>
                  <a:moveTo>
                    <a:pt x="146" y="809"/>
                  </a:moveTo>
                  <a:cubicBezTo>
                    <a:pt x="144" y="809"/>
                    <a:pt x="143" y="811"/>
                    <a:pt x="143" y="813"/>
                  </a:cubicBezTo>
                  <a:cubicBezTo>
                    <a:pt x="143" y="814"/>
                    <a:pt x="144" y="816"/>
                    <a:pt x="146" y="816"/>
                  </a:cubicBezTo>
                  <a:cubicBezTo>
                    <a:pt x="148" y="816"/>
                    <a:pt x="149" y="814"/>
                    <a:pt x="149" y="813"/>
                  </a:cubicBezTo>
                  <a:cubicBezTo>
                    <a:pt x="149" y="811"/>
                    <a:pt x="148" y="809"/>
                    <a:pt x="146" y="809"/>
                  </a:cubicBezTo>
                  <a:moveTo>
                    <a:pt x="194" y="809"/>
                  </a:moveTo>
                  <a:cubicBezTo>
                    <a:pt x="192" y="809"/>
                    <a:pt x="190" y="811"/>
                    <a:pt x="190" y="813"/>
                  </a:cubicBezTo>
                  <a:cubicBezTo>
                    <a:pt x="190" y="814"/>
                    <a:pt x="192" y="816"/>
                    <a:pt x="194" y="816"/>
                  </a:cubicBezTo>
                  <a:cubicBezTo>
                    <a:pt x="195" y="816"/>
                    <a:pt x="197" y="814"/>
                    <a:pt x="197" y="813"/>
                  </a:cubicBezTo>
                  <a:cubicBezTo>
                    <a:pt x="197" y="811"/>
                    <a:pt x="195" y="809"/>
                    <a:pt x="194" y="809"/>
                  </a:cubicBezTo>
                  <a:moveTo>
                    <a:pt x="241" y="809"/>
                  </a:moveTo>
                  <a:cubicBezTo>
                    <a:pt x="239" y="809"/>
                    <a:pt x="238" y="811"/>
                    <a:pt x="238" y="813"/>
                  </a:cubicBezTo>
                  <a:cubicBezTo>
                    <a:pt x="238" y="814"/>
                    <a:pt x="239" y="816"/>
                    <a:pt x="241" y="816"/>
                  </a:cubicBezTo>
                  <a:cubicBezTo>
                    <a:pt x="243" y="816"/>
                    <a:pt x="244" y="814"/>
                    <a:pt x="244" y="813"/>
                  </a:cubicBezTo>
                  <a:cubicBezTo>
                    <a:pt x="244" y="811"/>
                    <a:pt x="243" y="809"/>
                    <a:pt x="241" y="809"/>
                  </a:cubicBezTo>
                  <a:moveTo>
                    <a:pt x="289" y="809"/>
                  </a:moveTo>
                  <a:cubicBezTo>
                    <a:pt x="287" y="809"/>
                    <a:pt x="285" y="811"/>
                    <a:pt x="285" y="813"/>
                  </a:cubicBezTo>
                  <a:cubicBezTo>
                    <a:pt x="285" y="814"/>
                    <a:pt x="287" y="816"/>
                    <a:pt x="289" y="816"/>
                  </a:cubicBezTo>
                  <a:cubicBezTo>
                    <a:pt x="291" y="816"/>
                    <a:pt x="292" y="814"/>
                    <a:pt x="292" y="813"/>
                  </a:cubicBezTo>
                  <a:cubicBezTo>
                    <a:pt x="292" y="811"/>
                    <a:pt x="291" y="809"/>
                    <a:pt x="289" y="809"/>
                  </a:cubicBezTo>
                  <a:moveTo>
                    <a:pt x="336" y="809"/>
                  </a:moveTo>
                  <a:cubicBezTo>
                    <a:pt x="335" y="809"/>
                    <a:pt x="333" y="811"/>
                    <a:pt x="333" y="813"/>
                  </a:cubicBezTo>
                  <a:cubicBezTo>
                    <a:pt x="333" y="814"/>
                    <a:pt x="335" y="816"/>
                    <a:pt x="336" y="816"/>
                  </a:cubicBezTo>
                  <a:cubicBezTo>
                    <a:pt x="338" y="816"/>
                    <a:pt x="340" y="814"/>
                    <a:pt x="340" y="813"/>
                  </a:cubicBezTo>
                  <a:cubicBezTo>
                    <a:pt x="340" y="811"/>
                    <a:pt x="338" y="809"/>
                    <a:pt x="336" y="809"/>
                  </a:cubicBezTo>
                  <a:moveTo>
                    <a:pt x="765" y="809"/>
                  </a:moveTo>
                  <a:cubicBezTo>
                    <a:pt x="763" y="809"/>
                    <a:pt x="762" y="811"/>
                    <a:pt x="762" y="813"/>
                  </a:cubicBezTo>
                  <a:cubicBezTo>
                    <a:pt x="762" y="814"/>
                    <a:pt x="763" y="816"/>
                    <a:pt x="765" y="816"/>
                  </a:cubicBezTo>
                  <a:cubicBezTo>
                    <a:pt x="767" y="816"/>
                    <a:pt x="768" y="814"/>
                    <a:pt x="768" y="813"/>
                  </a:cubicBezTo>
                  <a:cubicBezTo>
                    <a:pt x="768" y="811"/>
                    <a:pt x="767" y="809"/>
                    <a:pt x="765" y="809"/>
                  </a:cubicBezTo>
                  <a:moveTo>
                    <a:pt x="813" y="809"/>
                  </a:moveTo>
                  <a:cubicBezTo>
                    <a:pt x="811" y="809"/>
                    <a:pt x="809" y="811"/>
                    <a:pt x="809" y="813"/>
                  </a:cubicBezTo>
                  <a:cubicBezTo>
                    <a:pt x="809" y="814"/>
                    <a:pt x="811" y="816"/>
                    <a:pt x="813" y="816"/>
                  </a:cubicBezTo>
                  <a:cubicBezTo>
                    <a:pt x="814" y="816"/>
                    <a:pt x="816" y="814"/>
                    <a:pt x="816" y="813"/>
                  </a:cubicBezTo>
                  <a:cubicBezTo>
                    <a:pt x="816" y="811"/>
                    <a:pt x="814" y="809"/>
                    <a:pt x="813" y="809"/>
                  </a:cubicBezTo>
                  <a:moveTo>
                    <a:pt x="860" y="809"/>
                  </a:moveTo>
                  <a:cubicBezTo>
                    <a:pt x="858" y="809"/>
                    <a:pt x="857" y="811"/>
                    <a:pt x="857" y="813"/>
                  </a:cubicBezTo>
                  <a:cubicBezTo>
                    <a:pt x="857" y="814"/>
                    <a:pt x="858" y="816"/>
                    <a:pt x="860" y="816"/>
                  </a:cubicBezTo>
                  <a:cubicBezTo>
                    <a:pt x="862" y="816"/>
                    <a:pt x="864" y="814"/>
                    <a:pt x="864" y="813"/>
                  </a:cubicBezTo>
                  <a:cubicBezTo>
                    <a:pt x="864" y="811"/>
                    <a:pt x="862" y="809"/>
                    <a:pt x="860" y="809"/>
                  </a:cubicBezTo>
                  <a:moveTo>
                    <a:pt x="908" y="809"/>
                  </a:moveTo>
                  <a:cubicBezTo>
                    <a:pt x="906" y="809"/>
                    <a:pt x="905" y="811"/>
                    <a:pt x="905" y="813"/>
                  </a:cubicBezTo>
                  <a:cubicBezTo>
                    <a:pt x="905" y="814"/>
                    <a:pt x="906" y="816"/>
                    <a:pt x="908" y="816"/>
                  </a:cubicBezTo>
                  <a:cubicBezTo>
                    <a:pt x="910" y="816"/>
                    <a:pt x="911" y="814"/>
                    <a:pt x="911" y="813"/>
                  </a:cubicBezTo>
                  <a:cubicBezTo>
                    <a:pt x="911" y="811"/>
                    <a:pt x="910" y="809"/>
                    <a:pt x="908" y="809"/>
                  </a:cubicBezTo>
                  <a:moveTo>
                    <a:pt x="955" y="809"/>
                  </a:moveTo>
                  <a:cubicBezTo>
                    <a:pt x="954" y="809"/>
                    <a:pt x="952" y="811"/>
                    <a:pt x="952" y="813"/>
                  </a:cubicBezTo>
                  <a:cubicBezTo>
                    <a:pt x="952" y="814"/>
                    <a:pt x="954" y="816"/>
                    <a:pt x="955" y="816"/>
                  </a:cubicBezTo>
                  <a:cubicBezTo>
                    <a:pt x="957" y="816"/>
                    <a:pt x="959" y="814"/>
                    <a:pt x="959" y="813"/>
                  </a:cubicBezTo>
                  <a:cubicBezTo>
                    <a:pt x="959" y="811"/>
                    <a:pt x="957" y="809"/>
                    <a:pt x="955" y="809"/>
                  </a:cubicBezTo>
                  <a:moveTo>
                    <a:pt x="1003" y="809"/>
                  </a:moveTo>
                  <a:cubicBezTo>
                    <a:pt x="1001" y="809"/>
                    <a:pt x="1000" y="811"/>
                    <a:pt x="1000" y="813"/>
                  </a:cubicBezTo>
                  <a:cubicBezTo>
                    <a:pt x="1000" y="814"/>
                    <a:pt x="1001" y="816"/>
                    <a:pt x="1003" y="816"/>
                  </a:cubicBezTo>
                  <a:cubicBezTo>
                    <a:pt x="1005" y="816"/>
                    <a:pt x="1006" y="814"/>
                    <a:pt x="1006" y="813"/>
                  </a:cubicBezTo>
                  <a:cubicBezTo>
                    <a:pt x="1006" y="811"/>
                    <a:pt x="1005" y="809"/>
                    <a:pt x="1003" y="809"/>
                  </a:cubicBezTo>
                  <a:moveTo>
                    <a:pt x="1051" y="809"/>
                  </a:moveTo>
                  <a:cubicBezTo>
                    <a:pt x="1049" y="809"/>
                    <a:pt x="1047" y="811"/>
                    <a:pt x="1047" y="813"/>
                  </a:cubicBezTo>
                  <a:cubicBezTo>
                    <a:pt x="1047" y="814"/>
                    <a:pt x="1049" y="816"/>
                    <a:pt x="1051" y="816"/>
                  </a:cubicBezTo>
                  <a:cubicBezTo>
                    <a:pt x="1053" y="816"/>
                    <a:pt x="1054" y="814"/>
                    <a:pt x="1054" y="813"/>
                  </a:cubicBezTo>
                  <a:cubicBezTo>
                    <a:pt x="1054" y="811"/>
                    <a:pt x="1053" y="809"/>
                    <a:pt x="1051" y="809"/>
                  </a:cubicBezTo>
                  <a:moveTo>
                    <a:pt x="1098" y="809"/>
                  </a:moveTo>
                  <a:cubicBezTo>
                    <a:pt x="1097" y="809"/>
                    <a:pt x="1095" y="811"/>
                    <a:pt x="1095" y="813"/>
                  </a:cubicBezTo>
                  <a:cubicBezTo>
                    <a:pt x="1095" y="814"/>
                    <a:pt x="1097" y="816"/>
                    <a:pt x="1098" y="816"/>
                  </a:cubicBezTo>
                  <a:cubicBezTo>
                    <a:pt x="1100" y="816"/>
                    <a:pt x="1102" y="814"/>
                    <a:pt x="1102" y="813"/>
                  </a:cubicBezTo>
                  <a:cubicBezTo>
                    <a:pt x="1102" y="811"/>
                    <a:pt x="1100" y="809"/>
                    <a:pt x="1098" y="809"/>
                  </a:cubicBezTo>
                  <a:moveTo>
                    <a:pt x="3" y="762"/>
                  </a:moveTo>
                  <a:cubicBezTo>
                    <a:pt x="1" y="762"/>
                    <a:pt x="0" y="763"/>
                    <a:pt x="0" y="765"/>
                  </a:cubicBezTo>
                  <a:cubicBezTo>
                    <a:pt x="0" y="767"/>
                    <a:pt x="1" y="768"/>
                    <a:pt x="3" y="768"/>
                  </a:cubicBezTo>
                  <a:cubicBezTo>
                    <a:pt x="5" y="768"/>
                    <a:pt x="6" y="767"/>
                    <a:pt x="6" y="765"/>
                  </a:cubicBezTo>
                  <a:cubicBezTo>
                    <a:pt x="6" y="763"/>
                    <a:pt x="5" y="762"/>
                    <a:pt x="3" y="762"/>
                  </a:cubicBezTo>
                  <a:moveTo>
                    <a:pt x="51" y="762"/>
                  </a:moveTo>
                  <a:cubicBezTo>
                    <a:pt x="49" y="762"/>
                    <a:pt x="47" y="763"/>
                    <a:pt x="47" y="765"/>
                  </a:cubicBezTo>
                  <a:cubicBezTo>
                    <a:pt x="47" y="767"/>
                    <a:pt x="49" y="768"/>
                    <a:pt x="51" y="768"/>
                  </a:cubicBezTo>
                  <a:cubicBezTo>
                    <a:pt x="52" y="768"/>
                    <a:pt x="54" y="767"/>
                    <a:pt x="54" y="765"/>
                  </a:cubicBezTo>
                  <a:cubicBezTo>
                    <a:pt x="54" y="763"/>
                    <a:pt x="52" y="762"/>
                    <a:pt x="51" y="762"/>
                  </a:cubicBezTo>
                  <a:moveTo>
                    <a:pt x="98" y="762"/>
                  </a:moveTo>
                  <a:cubicBezTo>
                    <a:pt x="96" y="762"/>
                    <a:pt x="95" y="763"/>
                    <a:pt x="95" y="765"/>
                  </a:cubicBezTo>
                  <a:cubicBezTo>
                    <a:pt x="95" y="767"/>
                    <a:pt x="96" y="768"/>
                    <a:pt x="98" y="768"/>
                  </a:cubicBezTo>
                  <a:cubicBezTo>
                    <a:pt x="100" y="768"/>
                    <a:pt x="102" y="767"/>
                    <a:pt x="102" y="765"/>
                  </a:cubicBezTo>
                  <a:cubicBezTo>
                    <a:pt x="102" y="763"/>
                    <a:pt x="100" y="762"/>
                    <a:pt x="98" y="762"/>
                  </a:cubicBezTo>
                  <a:moveTo>
                    <a:pt x="146" y="762"/>
                  </a:moveTo>
                  <a:cubicBezTo>
                    <a:pt x="144" y="762"/>
                    <a:pt x="143" y="763"/>
                    <a:pt x="143" y="765"/>
                  </a:cubicBezTo>
                  <a:cubicBezTo>
                    <a:pt x="143" y="767"/>
                    <a:pt x="144" y="768"/>
                    <a:pt x="146" y="768"/>
                  </a:cubicBezTo>
                  <a:cubicBezTo>
                    <a:pt x="148" y="768"/>
                    <a:pt x="149" y="767"/>
                    <a:pt x="149" y="765"/>
                  </a:cubicBezTo>
                  <a:cubicBezTo>
                    <a:pt x="149" y="763"/>
                    <a:pt x="148" y="762"/>
                    <a:pt x="146" y="762"/>
                  </a:cubicBezTo>
                  <a:moveTo>
                    <a:pt x="194" y="762"/>
                  </a:moveTo>
                  <a:cubicBezTo>
                    <a:pt x="192" y="762"/>
                    <a:pt x="190" y="763"/>
                    <a:pt x="190" y="765"/>
                  </a:cubicBezTo>
                  <a:cubicBezTo>
                    <a:pt x="190" y="767"/>
                    <a:pt x="192" y="768"/>
                    <a:pt x="194" y="768"/>
                  </a:cubicBezTo>
                  <a:cubicBezTo>
                    <a:pt x="195" y="768"/>
                    <a:pt x="197" y="767"/>
                    <a:pt x="197" y="765"/>
                  </a:cubicBezTo>
                  <a:cubicBezTo>
                    <a:pt x="197" y="763"/>
                    <a:pt x="195" y="762"/>
                    <a:pt x="194" y="762"/>
                  </a:cubicBezTo>
                  <a:moveTo>
                    <a:pt x="241" y="762"/>
                  </a:moveTo>
                  <a:cubicBezTo>
                    <a:pt x="239" y="762"/>
                    <a:pt x="238" y="763"/>
                    <a:pt x="238" y="765"/>
                  </a:cubicBezTo>
                  <a:cubicBezTo>
                    <a:pt x="238" y="767"/>
                    <a:pt x="239" y="768"/>
                    <a:pt x="241" y="768"/>
                  </a:cubicBezTo>
                  <a:cubicBezTo>
                    <a:pt x="243" y="768"/>
                    <a:pt x="244" y="767"/>
                    <a:pt x="244" y="765"/>
                  </a:cubicBezTo>
                  <a:cubicBezTo>
                    <a:pt x="244" y="763"/>
                    <a:pt x="243" y="762"/>
                    <a:pt x="241" y="762"/>
                  </a:cubicBezTo>
                  <a:moveTo>
                    <a:pt x="289" y="762"/>
                  </a:moveTo>
                  <a:cubicBezTo>
                    <a:pt x="287" y="762"/>
                    <a:pt x="285" y="763"/>
                    <a:pt x="285" y="765"/>
                  </a:cubicBezTo>
                  <a:cubicBezTo>
                    <a:pt x="285" y="767"/>
                    <a:pt x="287" y="768"/>
                    <a:pt x="289" y="768"/>
                  </a:cubicBezTo>
                  <a:cubicBezTo>
                    <a:pt x="291" y="768"/>
                    <a:pt x="292" y="767"/>
                    <a:pt x="292" y="765"/>
                  </a:cubicBezTo>
                  <a:cubicBezTo>
                    <a:pt x="292" y="763"/>
                    <a:pt x="291" y="762"/>
                    <a:pt x="289" y="762"/>
                  </a:cubicBezTo>
                  <a:moveTo>
                    <a:pt x="336" y="762"/>
                  </a:moveTo>
                  <a:cubicBezTo>
                    <a:pt x="335" y="762"/>
                    <a:pt x="333" y="763"/>
                    <a:pt x="333" y="765"/>
                  </a:cubicBezTo>
                  <a:cubicBezTo>
                    <a:pt x="333" y="767"/>
                    <a:pt x="335" y="768"/>
                    <a:pt x="336" y="768"/>
                  </a:cubicBezTo>
                  <a:cubicBezTo>
                    <a:pt x="338" y="768"/>
                    <a:pt x="340" y="767"/>
                    <a:pt x="340" y="765"/>
                  </a:cubicBezTo>
                  <a:cubicBezTo>
                    <a:pt x="340" y="763"/>
                    <a:pt x="338" y="762"/>
                    <a:pt x="336" y="762"/>
                  </a:cubicBezTo>
                  <a:moveTo>
                    <a:pt x="765" y="762"/>
                  </a:moveTo>
                  <a:cubicBezTo>
                    <a:pt x="763" y="762"/>
                    <a:pt x="762" y="763"/>
                    <a:pt x="762" y="765"/>
                  </a:cubicBezTo>
                  <a:cubicBezTo>
                    <a:pt x="762" y="767"/>
                    <a:pt x="763" y="768"/>
                    <a:pt x="765" y="768"/>
                  </a:cubicBezTo>
                  <a:cubicBezTo>
                    <a:pt x="767" y="768"/>
                    <a:pt x="768" y="767"/>
                    <a:pt x="768" y="765"/>
                  </a:cubicBezTo>
                  <a:cubicBezTo>
                    <a:pt x="768" y="763"/>
                    <a:pt x="767" y="762"/>
                    <a:pt x="765" y="762"/>
                  </a:cubicBezTo>
                  <a:moveTo>
                    <a:pt x="813" y="762"/>
                  </a:moveTo>
                  <a:cubicBezTo>
                    <a:pt x="811" y="762"/>
                    <a:pt x="809" y="763"/>
                    <a:pt x="809" y="765"/>
                  </a:cubicBezTo>
                  <a:cubicBezTo>
                    <a:pt x="809" y="767"/>
                    <a:pt x="811" y="768"/>
                    <a:pt x="813" y="768"/>
                  </a:cubicBezTo>
                  <a:cubicBezTo>
                    <a:pt x="814" y="768"/>
                    <a:pt x="816" y="767"/>
                    <a:pt x="816" y="765"/>
                  </a:cubicBezTo>
                  <a:cubicBezTo>
                    <a:pt x="816" y="763"/>
                    <a:pt x="814" y="762"/>
                    <a:pt x="813" y="762"/>
                  </a:cubicBezTo>
                  <a:moveTo>
                    <a:pt x="860" y="762"/>
                  </a:moveTo>
                  <a:cubicBezTo>
                    <a:pt x="858" y="762"/>
                    <a:pt x="857" y="763"/>
                    <a:pt x="857" y="765"/>
                  </a:cubicBezTo>
                  <a:cubicBezTo>
                    <a:pt x="857" y="767"/>
                    <a:pt x="858" y="768"/>
                    <a:pt x="860" y="768"/>
                  </a:cubicBezTo>
                  <a:cubicBezTo>
                    <a:pt x="862" y="768"/>
                    <a:pt x="864" y="767"/>
                    <a:pt x="864" y="765"/>
                  </a:cubicBezTo>
                  <a:cubicBezTo>
                    <a:pt x="864" y="763"/>
                    <a:pt x="862" y="762"/>
                    <a:pt x="860" y="762"/>
                  </a:cubicBezTo>
                  <a:moveTo>
                    <a:pt x="908" y="762"/>
                  </a:moveTo>
                  <a:cubicBezTo>
                    <a:pt x="906" y="762"/>
                    <a:pt x="905" y="763"/>
                    <a:pt x="905" y="765"/>
                  </a:cubicBezTo>
                  <a:cubicBezTo>
                    <a:pt x="905" y="767"/>
                    <a:pt x="906" y="768"/>
                    <a:pt x="908" y="768"/>
                  </a:cubicBezTo>
                  <a:cubicBezTo>
                    <a:pt x="910" y="768"/>
                    <a:pt x="911" y="767"/>
                    <a:pt x="911" y="765"/>
                  </a:cubicBezTo>
                  <a:cubicBezTo>
                    <a:pt x="911" y="763"/>
                    <a:pt x="910" y="762"/>
                    <a:pt x="908" y="762"/>
                  </a:cubicBezTo>
                  <a:moveTo>
                    <a:pt x="955" y="762"/>
                  </a:moveTo>
                  <a:cubicBezTo>
                    <a:pt x="954" y="762"/>
                    <a:pt x="952" y="763"/>
                    <a:pt x="952" y="765"/>
                  </a:cubicBezTo>
                  <a:cubicBezTo>
                    <a:pt x="952" y="767"/>
                    <a:pt x="954" y="768"/>
                    <a:pt x="955" y="768"/>
                  </a:cubicBezTo>
                  <a:cubicBezTo>
                    <a:pt x="957" y="768"/>
                    <a:pt x="959" y="767"/>
                    <a:pt x="959" y="765"/>
                  </a:cubicBezTo>
                  <a:cubicBezTo>
                    <a:pt x="959" y="763"/>
                    <a:pt x="957" y="762"/>
                    <a:pt x="955" y="762"/>
                  </a:cubicBezTo>
                  <a:moveTo>
                    <a:pt x="1003" y="762"/>
                  </a:moveTo>
                  <a:cubicBezTo>
                    <a:pt x="1001" y="762"/>
                    <a:pt x="1000" y="763"/>
                    <a:pt x="1000" y="765"/>
                  </a:cubicBezTo>
                  <a:cubicBezTo>
                    <a:pt x="1000" y="767"/>
                    <a:pt x="1001" y="768"/>
                    <a:pt x="1003" y="768"/>
                  </a:cubicBezTo>
                  <a:cubicBezTo>
                    <a:pt x="1005" y="768"/>
                    <a:pt x="1006" y="767"/>
                    <a:pt x="1006" y="765"/>
                  </a:cubicBezTo>
                  <a:cubicBezTo>
                    <a:pt x="1006" y="763"/>
                    <a:pt x="1005" y="762"/>
                    <a:pt x="1003" y="762"/>
                  </a:cubicBezTo>
                  <a:moveTo>
                    <a:pt x="1051" y="762"/>
                  </a:moveTo>
                  <a:cubicBezTo>
                    <a:pt x="1049" y="762"/>
                    <a:pt x="1047" y="763"/>
                    <a:pt x="1047" y="765"/>
                  </a:cubicBezTo>
                  <a:cubicBezTo>
                    <a:pt x="1047" y="767"/>
                    <a:pt x="1049" y="768"/>
                    <a:pt x="1051" y="768"/>
                  </a:cubicBezTo>
                  <a:cubicBezTo>
                    <a:pt x="1053" y="768"/>
                    <a:pt x="1054" y="767"/>
                    <a:pt x="1054" y="765"/>
                  </a:cubicBezTo>
                  <a:cubicBezTo>
                    <a:pt x="1054" y="763"/>
                    <a:pt x="1053" y="762"/>
                    <a:pt x="1051" y="762"/>
                  </a:cubicBezTo>
                  <a:moveTo>
                    <a:pt x="1098" y="762"/>
                  </a:moveTo>
                  <a:cubicBezTo>
                    <a:pt x="1097" y="762"/>
                    <a:pt x="1095" y="763"/>
                    <a:pt x="1095" y="765"/>
                  </a:cubicBezTo>
                  <a:cubicBezTo>
                    <a:pt x="1095" y="767"/>
                    <a:pt x="1097" y="768"/>
                    <a:pt x="1098" y="768"/>
                  </a:cubicBezTo>
                  <a:cubicBezTo>
                    <a:pt x="1100" y="768"/>
                    <a:pt x="1102" y="767"/>
                    <a:pt x="1102" y="765"/>
                  </a:cubicBezTo>
                  <a:cubicBezTo>
                    <a:pt x="1102" y="763"/>
                    <a:pt x="1100" y="762"/>
                    <a:pt x="1098" y="762"/>
                  </a:cubicBezTo>
                  <a:moveTo>
                    <a:pt x="384" y="714"/>
                  </a:moveTo>
                  <a:cubicBezTo>
                    <a:pt x="382" y="714"/>
                    <a:pt x="381" y="716"/>
                    <a:pt x="381" y="717"/>
                  </a:cubicBezTo>
                  <a:cubicBezTo>
                    <a:pt x="381" y="719"/>
                    <a:pt x="382" y="721"/>
                    <a:pt x="384" y="721"/>
                  </a:cubicBezTo>
                  <a:cubicBezTo>
                    <a:pt x="386" y="721"/>
                    <a:pt x="387" y="719"/>
                    <a:pt x="387" y="717"/>
                  </a:cubicBezTo>
                  <a:cubicBezTo>
                    <a:pt x="387" y="716"/>
                    <a:pt x="386" y="714"/>
                    <a:pt x="384" y="714"/>
                  </a:cubicBezTo>
                  <a:moveTo>
                    <a:pt x="432" y="714"/>
                  </a:moveTo>
                  <a:cubicBezTo>
                    <a:pt x="430" y="714"/>
                    <a:pt x="428" y="716"/>
                    <a:pt x="428" y="717"/>
                  </a:cubicBezTo>
                  <a:cubicBezTo>
                    <a:pt x="428" y="719"/>
                    <a:pt x="430" y="721"/>
                    <a:pt x="432" y="721"/>
                  </a:cubicBezTo>
                  <a:cubicBezTo>
                    <a:pt x="433" y="721"/>
                    <a:pt x="435" y="719"/>
                    <a:pt x="435" y="717"/>
                  </a:cubicBezTo>
                  <a:cubicBezTo>
                    <a:pt x="435" y="716"/>
                    <a:pt x="433" y="714"/>
                    <a:pt x="432" y="714"/>
                  </a:cubicBezTo>
                  <a:moveTo>
                    <a:pt x="479" y="714"/>
                  </a:moveTo>
                  <a:cubicBezTo>
                    <a:pt x="477" y="714"/>
                    <a:pt x="476" y="716"/>
                    <a:pt x="476" y="717"/>
                  </a:cubicBezTo>
                  <a:cubicBezTo>
                    <a:pt x="476" y="719"/>
                    <a:pt x="477" y="721"/>
                    <a:pt x="479" y="721"/>
                  </a:cubicBezTo>
                  <a:cubicBezTo>
                    <a:pt x="481" y="721"/>
                    <a:pt x="483" y="719"/>
                    <a:pt x="483" y="717"/>
                  </a:cubicBezTo>
                  <a:cubicBezTo>
                    <a:pt x="483" y="716"/>
                    <a:pt x="481" y="714"/>
                    <a:pt x="479" y="714"/>
                  </a:cubicBezTo>
                  <a:moveTo>
                    <a:pt x="527" y="714"/>
                  </a:moveTo>
                  <a:cubicBezTo>
                    <a:pt x="525" y="714"/>
                    <a:pt x="524" y="716"/>
                    <a:pt x="524" y="717"/>
                  </a:cubicBezTo>
                  <a:cubicBezTo>
                    <a:pt x="524" y="719"/>
                    <a:pt x="525" y="721"/>
                    <a:pt x="527" y="721"/>
                  </a:cubicBezTo>
                  <a:cubicBezTo>
                    <a:pt x="529" y="721"/>
                    <a:pt x="530" y="719"/>
                    <a:pt x="530" y="717"/>
                  </a:cubicBezTo>
                  <a:cubicBezTo>
                    <a:pt x="530" y="716"/>
                    <a:pt x="529" y="714"/>
                    <a:pt x="527" y="714"/>
                  </a:cubicBezTo>
                  <a:moveTo>
                    <a:pt x="575" y="714"/>
                  </a:moveTo>
                  <a:cubicBezTo>
                    <a:pt x="573" y="714"/>
                    <a:pt x="571" y="716"/>
                    <a:pt x="571" y="717"/>
                  </a:cubicBezTo>
                  <a:cubicBezTo>
                    <a:pt x="571" y="719"/>
                    <a:pt x="573" y="721"/>
                    <a:pt x="575" y="721"/>
                  </a:cubicBezTo>
                  <a:cubicBezTo>
                    <a:pt x="576" y="721"/>
                    <a:pt x="578" y="719"/>
                    <a:pt x="578" y="717"/>
                  </a:cubicBezTo>
                  <a:cubicBezTo>
                    <a:pt x="578" y="716"/>
                    <a:pt x="576" y="714"/>
                    <a:pt x="575" y="714"/>
                  </a:cubicBezTo>
                  <a:moveTo>
                    <a:pt x="622" y="714"/>
                  </a:moveTo>
                  <a:cubicBezTo>
                    <a:pt x="620" y="714"/>
                    <a:pt x="619" y="716"/>
                    <a:pt x="619" y="717"/>
                  </a:cubicBezTo>
                  <a:cubicBezTo>
                    <a:pt x="619" y="719"/>
                    <a:pt x="620" y="721"/>
                    <a:pt x="622" y="721"/>
                  </a:cubicBezTo>
                  <a:cubicBezTo>
                    <a:pt x="624" y="721"/>
                    <a:pt x="625" y="719"/>
                    <a:pt x="625" y="717"/>
                  </a:cubicBezTo>
                  <a:cubicBezTo>
                    <a:pt x="625" y="716"/>
                    <a:pt x="624" y="714"/>
                    <a:pt x="622" y="714"/>
                  </a:cubicBezTo>
                  <a:moveTo>
                    <a:pt x="670" y="714"/>
                  </a:moveTo>
                  <a:cubicBezTo>
                    <a:pt x="668" y="714"/>
                    <a:pt x="666" y="716"/>
                    <a:pt x="666" y="717"/>
                  </a:cubicBezTo>
                  <a:cubicBezTo>
                    <a:pt x="666" y="719"/>
                    <a:pt x="668" y="721"/>
                    <a:pt x="670" y="721"/>
                  </a:cubicBezTo>
                  <a:cubicBezTo>
                    <a:pt x="672" y="721"/>
                    <a:pt x="673" y="719"/>
                    <a:pt x="673" y="717"/>
                  </a:cubicBezTo>
                  <a:cubicBezTo>
                    <a:pt x="673" y="716"/>
                    <a:pt x="672" y="714"/>
                    <a:pt x="670" y="714"/>
                  </a:cubicBezTo>
                  <a:moveTo>
                    <a:pt x="717" y="714"/>
                  </a:moveTo>
                  <a:cubicBezTo>
                    <a:pt x="716" y="714"/>
                    <a:pt x="714" y="716"/>
                    <a:pt x="714" y="717"/>
                  </a:cubicBezTo>
                  <a:cubicBezTo>
                    <a:pt x="714" y="719"/>
                    <a:pt x="716" y="721"/>
                    <a:pt x="717" y="721"/>
                  </a:cubicBezTo>
                  <a:cubicBezTo>
                    <a:pt x="719" y="721"/>
                    <a:pt x="721" y="719"/>
                    <a:pt x="721" y="717"/>
                  </a:cubicBezTo>
                  <a:cubicBezTo>
                    <a:pt x="721" y="716"/>
                    <a:pt x="719" y="714"/>
                    <a:pt x="717" y="714"/>
                  </a:cubicBezTo>
                  <a:moveTo>
                    <a:pt x="384" y="666"/>
                  </a:moveTo>
                  <a:cubicBezTo>
                    <a:pt x="382" y="666"/>
                    <a:pt x="381" y="668"/>
                    <a:pt x="381" y="670"/>
                  </a:cubicBezTo>
                  <a:cubicBezTo>
                    <a:pt x="381" y="672"/>
                    <a:pt x="382" y="673"/>
                    <a:pt x="384" y="673"/>
                  </a:cubicBezTo>
                  <a:cubicBezTo>
                    <a:pt x="386" y="673"/>
                    <a:pt x="387" y="672"/>
                    <a:pt x="387" y="670"/>
                  </a:cubicBezTo>
                  <a:cubicBezTo>
                    <a:pt x="387" y="668"/>
                    <a:pt x="386" y="666"/>
                    <a:pt x="384" y="666"/>
                  </a:cubicBezTo>
                  <a:moveTo>
                    <a:pt x="432" y="666"/>
                  </a:moveTo>
                  <a:cubicBezTo>
                    <a:pt x="430" y="666"/>
                    <a:pt x="428" y="668"/>
                    <a:pt x="428" y="670"/>
                  </a:cubicBezTo>
                  <a:cubicBezTo>
                    <a:pt x="428" y="672"/>
                    <a:pt x="430" y="673"/>
                    <a:pt x="432" y="673"/>
                  </a:cubicBezTo>
                  <a:cubicBezTo>
                    <a:pt x="433" y="673"/>
                    <a:pt x="435" y="672"/>
                    <a:pt x="435" y="670"/>
                  </a:cubicBezTo>
                  <a:cubicBezTo>
                    <a:pt x="435" y="668"/>
                    <a:pt x="433" y="666"/>
                    <a:pt x="432" y="666"/>
                  </a:cubicBezTo>
                  <a:moveTo>
                    <a:pt x="479" y="666"/>
                  </a:moveTo>
                  <a:cubicBezTo>
                    <a:pt x="477" y="666"/>
                    <a:pt x="476" y="668"/>
                    <a:pt x="476" y="670"/>
                  </a:cubicBezTo>
                  <a:cubicBezTo>
                    <a:pt x="476" y="672"/>
                    <a:pt x="477" y="673"/>
                    <a:pt x="479" y="673"/>
                  </a:cubicBezTo>
                  <a:cubicBezTo>
                    <a:pt x="481" y="673"/>
                    <a:pt x="483" y="672"/>
                    <a:pt x="483" y="670"/>
                  </a:cubicBezTo>
                  <a:cubicBezTo>
                    <a:pt x="483" y="668"/>
                    <a:pt x="481" y="666"/>
                    <a:pt x="479" y="666"/>
                  </a:cubicBezTo>
                  <a:moveTo>
                    <a:pt x="527" y="666"/>
                  </a:moveTo>
                  <a:cubicBezTo>
                    <a:pt x="525" y="666"/>
                    <a:pt x="524" y="668"/>
                    <a:pt x="524" y="670"/>
                  </a:cubicBezTo>
                  <a:cubicBezTo>
                    <a:pt x="524" y="672"/>
                    <a:pt x="525" y="673"/>
                    <a:pt x="527" y="673"/>
                  </a:cubicBezTo>
                  <a:cubicBezTo>
                    <a:pt x="529" y="673"/>
                    <a:pt x="530" y="672"/>
                    <a:pt x="530" y="670"/>
                  </a:cubicBezTo>
                  <a:cubicBezTo>
                    <a:pt x="530" y="668"/>
                    <a:pt x="529" y="666"/>
                    <a:pt x="527" y="666"/>
                  </a:cubicBezTo>
                  <a:moveTo>
                    <a:pt x="575" y="666"/>
                  </a:moveTo>
                  <a:cubicBezTo>
                    <a:pt x="573" y="666"/>
                    <a:pt x="571" y="668"/>
                    <a:pt x="571" y="670"/>
                  </a:cubicBezTo>
                  <a:cubicBezTo>
                    <a:pt x="571" y="672"/>
                    <a:pt x="573" y="673"/>
                    <a:pt x="575" y="673"/>
                  </a:cubicBezTo>
                  <a:cubicBezTo>
                    <a:pt x="576" y="673"/>
                    <a:pt x="578" y="672"/>
                    <a:pt x="578" y="670"/>
                  </a:cubicBezTo>
                  <a:cubicBezTo>
                    <a:pt x="578" y="668"/>
                    <a:pt x="576" y="666"/>
                    <a:pt x="575" y="666"/>
                  </a:cubicBezTo>
                  <a:moveTo>
                    <a:pt x="622" y="666"/>
                  </a:moveTo>
                  <a:cubicBezTo>
                    <a:pt x="620" y="666"/>
                    <a:pt x="619" y="668"/>
                    <a:pt x="619" y="670"/>
                  </a:cubicBezTo>
                  <a:cubicBezTo>
                    <a:pt x="619" y="672"/>
                    <a:pt x="620" y="673"/>
                    <a:pt x="622" y="673"/>
                  </a:cubicBezTo>
                  <a:cubicBezTo>
                    <a:pt x="624" y="673"/>
                    <a:pt x="625" y="672"/>
                    <a:pt x="625" y="670"/>
                  </a:cubicBezTo>
                  <a:cubicBezTo>
                    <a:pt x="625" y="668"/>
                    <a:pt x="624" y="666"/>
                    <a:pt x="622" y="666"/>
                  </a:cubicBezTo>
                  <a:moveTo>
                    <a:pt x="670" y="666"/>
                  </a:moveTo>
                  <a:cubicBezTo>
                    <a:pt x="668" y="666"/>
                    <a:pt x="666" y="668"/>
                    <a:pt x="666" y="670"/>
                  </a:cubicBezTo>
                  <a:cubicBezTo>
                    <a:pt x="666" y="672"/>
                    <a:pt x="668" y="673"/>
                    <a:pt x="670" y="673"/>
                  </a:cubicBezTo>
                  <a:cubicBezTo>
                    <a:pt x="672" y="673"/>
                    <a:pt x="673" y="672"/>
                    <a:pt x="673" y="670"/>
                  </a:cubicBezTo>
                  <a:cubicBezTo>
                    <a:pt x="673" y="668"/>
                    <a:pt x="672" y="666"/>
                    <a:pt x="670" y="666"/>
                  </a:cubicBezTo>
                  <a:moveTo>
                    <a:pt x="717" y="666"/>
                  </a:moveTo>
                  <a:cubicBezTo>
                    <a:pt x="716" y="666"/>
                    <a:pt x="714" y="668"/>
                    <a:pt x="714" y="670"/>
                  </a:cubicBezTo>
                  <a:cubicBezTo>
                    <a:pt x="714" y="672"/>
                    <a:pt x="716" y="673"/>
                    <a:pt x="717" y="673"/>
                  </a:cubicBezTo>
                  <a:cubicBezTo>
                    <a:pt x="719" y="673"/>
                    <a:pt x="721" y="672"/>
                    <a:pt x="721" y="670"/>
                  </a:cubicBezTo>
                  <a:cubicBezTo>
                    <a:pt x="721" y="668"/>
                    <a:pt x="719" y="666"/>
                    <a:pt x="717" y="666"/>
                  </a:cubicBezTo>
                  <a:moveTo>
                    <a:pt x="384" y="619"/>
                  </a:moveTo>
                  <a:cubicBezTo>
                    <a:pt x="382" y="619"/>
                    <a:pt x="381" y="620"/>
                    <a:pt x="381" y="622"/>
                  </a:cubicBezTo>
                  <a:cubicBezTo>
                    <a:pt x="381" y="624"/>
                    <a:pt x="382" y="625"/>
                    <a:pt x="384" y="625"/>
                  </a:cubicBezTo>
                  <a:cubicBezTo>
                    <a:pt x="386" y="625"/>
                    <a:pt x="387" y="624"/>
                    <a:pt x="387" y="622"/>
                  </a:cubicBezTo>
                  <a:cubicBezTo>
                    <a:pt x="387" y="620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0"/>
                    <a:pt x="428" y="622"/>
                  </a:cubicBezTo>
                  <a:cubicBezTo>
                    <a:pt x="428" y="624"/>
                    <a:pt x="430" y="625"/>
                    <a:pt x="432" y="625"/>
                  </a:cubicBezTo>
                  <a:cubicBezTo>
                    <a:pt x="433" y="625"/>
                    <a:pt x="435" y="624"/>
                    <a:pt x="435" y="622"/>
                  </a:cubicBezTo>
                  <a:cubicBezTo>
                    <a:pt x="435" y="620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0"/>
                    <a:pt x="476" y="622"/>
                  </a:cubicBezTo>
                  <a:cubicBezTo>
                    <a:pt x="476" y="624"/>
                    <a:pt x="477" y="625"/>
                    <a:pt x="479" y="625"/>
                  </a:cubicBezTo>
                  <a:cubicBezTo>
                    <a:pt x="481" y="625"/>
                    <a:pt x="483" y="624"/>
                    <a:pt x="483" y="622"/>
                  </a:cubicBezTo>
                  <a:cubicBezTo>
                    <a:pt x="483" y="620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0"/>
                    <a:pt x="524" y="622"/>
                  </a:cubicBezTo>
                  <a:cubicBezTo>
                    <a:pt x="524" y="624"/>
                    <a:pt x="525" y="625"/>
                    <a:pt x="527" y="625"/>
                  </a:cubicBezTo>
                  <a:cubicBezTo>
                    <a:pt x="529" y="625"/>
                    <a:pt x="530" y="624"/>
                    <a:pt x="530" y="622"/>
                  </a:cubicBezTo>
                  <a:cubicBezTo>
                    <a:pt x="530" y="620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0"/>
                    <a:pt x="571" y="622"/>
                  </a:cubicBezTo>
                  <a:cubicBezTo>
                    <a:pt x="571" y="624"/>
                    <a:pt x="573" y="625"/>
                    <a:pt x="575" y="625"/>
                  </a:cubicBezTo>
                  <a:cubicBezTo>
                    <a:pt x="576" y="625"/>
                    <a:pt x="578" y="624"/>
                    <a:pt x="578" y="622"/>
                  </a:cubicBezTo>
                  <a:cubicBezTo>
                    <a:pt x="578" y="620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0"/>
                    <a:pt x="619" y="622"/>
                  </a:cubicBezTo>
                  <a:cubicBezTo>
                    <a:pt x="619" y="624"/>
                    <a:pt x="620" y="625"/>
                    <a:pt x="622" y="625"/>
                  </a:cubicBezTo>
                  <a:cubicBezTo>
                    <a:pt x="624" y="625"/>
                    <a:pt x="625" y="624"/>
                    <a:pt x="625" y="622"/>
                  </a:cubicBezTo>
                  <a:cubicBezTo>
                    <a:pt x="625" y="620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0"/>
                    <a:pt x="666" y="622"/>
                  </a:cubicBezTo>
                  <a:cubicBezTo>
                    <a:pt x="666" y="624"/>
                    <a:pt x="668" y="625"/>
                    <a:pt x="670" y="625"/>
                  </a:cubicBezTo>
                  <a:cubicBezTo>
                    <a:pt x="672" y="625"/>
                    <a:pt x="673" y="624"/>
                    <a:pt x="673" y="622"/>
                  </a:cubicBezTo>
                  <a:cubicBezTo>
                    <a:pt x="673" y="620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0"/>
                    <a:pt x="714" y="622"/>
                  </a:cubicBezTo>
                  <a:cubicBezTo>
                    <a:pt x="714" y="624"/>
                    <a:pt x="716" y="625"/>
                    <a:pt x="717" y="625"/>
                  </a:cubicBezTo>
                  <a:cubicBezTo>
                    <a:pt x="719" y="625"/>
                    <a:pt x="721" y="624"/>
                    <a:pt x="721" y="622"/>
                  </a:cubicBezTo>
                  <a:cubicBezTo>
                    <a:pt x="721" y="620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6"/>
                    <a:pt x="382" y="578"/>
                    <a:pt x="384" y="578"/>
                  </a:cubicBezTo>
                  <a:cubicBezTo>
                    <a:pt x="386" y="578"/>
                    <a:pt x="387" y="576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6"/>
                    <a:pt x="430" y="578"/>
                    <a:pt x="432" y="578"/>
                  </a:cubicBezTo>
                  <a:cubicBezTo>
                    <a:pt x="433" y="578"/>
                    <a:pt x="435" y="576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6"/>
                    <a:pt x="477" y="578"/>
                    <a:pt x="479" y="578"/>
                  </a:cubicBezTo>
                  <a:cubicBezTo>
                    <a:pt x="481" y="578"/>
                    <a:pt x="483" y="576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6"/>
                    <a:pt x="525" y="578"/>
                    <a:pt x="527" y="578"/>
                  </a:cubicBezTo>
                  <a:cubicBezTo>
                    <a:pt x="529" y="578"/>
                    <a:pt x="530" y="576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6"/>
                    <a:pt x="573" y="578"/>
                    <a:pt x="575" y="578"/>
                  </a:cubicBezTo>
                  <a:cubicBezTo>
                    <a:pt x="576" y="578"/>
                    <a:pt x="578" y="576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6"/>
                    <a:pt x="620" y="578"/>
                    <a:pt x="622" y="578"/>
                  </a:cubicBezTo>
                  <a:cubicBezTo>
                    <a:pt x="624" y="578"/>
                    <a:pt x="625" y="576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6"/>
                    <a:pt x="668" y="578"/>
                    <a:pt x="670" y="578"/>
                  </a:cubicBezTo>
                  <a:cubicBezTo>
                    <a:pt x="672" y="578"/>
                    <a:pt x="673" y="576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6"/>
                    <a:pt x="716" y="578"/>
                    <a:pt x="717" y="578"/>
                  </a:cubicBezTo>
                  <a:cubicBezTo>
                    <a:pt x="719" y="578"/>
                    <a:pt x="721" y="576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7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7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7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7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7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7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7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7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7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7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7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7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7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7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7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7"/>
                    <a:pt x="719" y="476"/>
                    <a:pt x="717" y="476"/>
                  </a:cubicBezTo>
                  <a:moveTo>
                    <a:pt x="384" y="428"/>
                  </a:moveTo>
                  <a:cubicBezTo>
                    <a:pt x="382" y="428"/>
                    <a:pt x="381" y="430"/>
                    <a:pt x="381" y="432"/>
                  </a:cubicBezTo>
                  <a:cubicBezTo>
                    <a:pt x="381" y="433"/>
                    <a:pt x="382" y="435"/>
                    <a:pt x="384" y="435"/>
                  </a:cubicBezTo>
                  <a:cubicBezTo>
                    <a:pt x="386" y="435"/>
                    <a:pt x="387" y="433"/>
                    <a:pt x="387" y="432"/>
                  </a:cubicBezTo>
                  <a:cubicBezTo>
                    <a:pt x="387" y="430"/>
                    <a:pt x="386" y="428"/>
                    <a:pt x="384" y="428"/>
                  </a:cubicBezTo>
                  <a:moveTo>
                    <a:pt x="432" y="428"/>
                  </a:moveTo>
                  <a:cubicBezTo>
                    <a:pt x="430" y="428"/>
                    <a:pt x="428" y="430"/>
                    <a:pt x="428" y="432"/>
                  </a:cubicBezTo>
                  <a:cubicBezTo>
                    <a:pt x="428" y="433"/>
                    <a:pt x="430" y="435"/>
                    <a:pt x="432" y="435"/>
                  </a:cubicBezTo>
                  <a:cubicBezTo>
                    <a:pt x="433" y="435"/>
                    <a:pt x="435" y="433"/>
                    <a:pt x="435" y="432"/>
                  </a:cubicBezTo>
                  <a:cubicBezTo>
                    <a:pt x="435" y="430"/>
                    <a:pt x="433" y="428"/>
                    <a:pt x="432" y="428"/>
                  </a:cubicBezTo>
                  <a:moveTo>
                    <a:pt x="479" y="428"/>
                  </a:moveTo>
                  <a:cubicBezTo>
                    <a:pt x="477" y="428"/>
                    <a:pt x="476" y="430"/>
                    <a:pt x="476" y="432"/>
                  </a:cubicBezTo>
                  <a:cubicBezTo>
                    <a:pt x="476" y="433"/>
                    <a:pt x="477" y="435"/>
                    <a:pt x="479" y="435"/>
                  </a:cubicBezTo>
                  <a:cubicBezTo>
                    <a:pt x="481" y="435"/>
                    <a:pt x="483" y="433"/>
                    <a:pt x="483" y="432"/>
                  </a:cubicBezTo>
                  <a:cubicBezTo>
                    <a:pt x="483" y="430"/>
                    <a:pt x="481" y="428"/>
                    <a:pt x="479" y="428"/>
                  </a:cubicBezTo>
                  <a:moveTo>
                    <a:pt x="527" y="428"/>
                  </a:moveTo>
                  <a:cubicBezTo>
                    <a:pt x="525" y="428"/>
                    <a:pt x="524" y="430"/>
                    <a:pt x="524" y="432"/>
                  </a:cubicBezTo>
                  <a:cubicBezTo>
                    <a:pt x="524" y="433"/>
                    <a:pt x="525" y="435"/>
                    <a:pt x="527" y="435"/>
                  </a:cubicBezTo>
                  <a:cubicBezTo>
                    <a:pt x="529" y="435"/>
                    <a:pt x="530" y="433"/>
                    <a:pt x="530" y="432"/>
                  </a:cubicBezTo>
                  <a:cubicBezTo>
                    <a:pt x="530" y="430"/>
                    <a:pt x="529" y="428"/>
                    <a:pt x="527" y="428"/>
                  </a:cubicBezTo>
                  <a:moveTo>
                    <a:pt x="575" y="428"/>
                  </a:moveTo>
                  <a:cubicBezTo>
                    <a:pt x="573" y="428"/>
                    <a:pt x="571" y="430"/>
                    <a:pt x="571" y="432"/>
                  </a:cubicBezTo>
                  <a:cubicBezTo>
                    <a:pt x="571" y="433"/>
                    <a:pt x="573" y="435"/>
                    <a:pt x="575" y="435"/>
                  </a:cubicBezTo>
                  <a:cubicBezTo>
                    <a:pt x="576" y="435"/>
                    <a:pt x="578" y="433"/>
                    <a:pt x="578" y="432"/>
                  </a:cubicBezTo>
                  <a:cubicBezTo>
                    <a:pt x="578" y="430"/>
                    <a:pt x="576" y="428"/>
                    <a:pt x="575" y="428"/>
                  </a:cubicBezTo>
                  <a:moveTo>
                    <a:pt x="622" y="428"/>
                  </a:moveTo>
                  <a:cubicBezTo>
                    <a:pt x="620" y="428"/>
                    <a:pt x="619" y="430"/>
                    <a:pt x="619" y="432"/>
                  </a:cubicBezTo>
                  <a:cubicBezTo>
                    <a:pt x="619" y="433"/>
                    <a:pt x="620" y="435"/>
                    <a:pt x="622" y="435"/>
                  </a:cubicBezTo>
                  <a:cubicBezTo>
                    <a:pt x="624" y="435"/>
                    <a:pt x="625" y="433"/>
                    <a:pt x="625" y="432"/>
                  </a:cubicBezTo>
                  <a:cubicBezTo>
                    <a:pt x="625" y="430"/>
                    <a:pt x="624" y="428"/>
                    <a:pt x="622" y="428"/>
                  </a:cubicBezTo>
                  <a:moveTo>
                    <a:pt x="670" y="428"/>
                  </a:moveTo>
                  <a:cubicBezTo>
                    <a:pt x="668" y="428"/>
                    <a:pt x="666" y="430"/>
                    <a:pt x="666" y="432"/>
                  </a:cubicBezTo>
                  <a:cubicBezTo>
                    <a:pt x="666" y="433"/>
                    <a:pt x="668" y="435"/>
                    <a:pt x="670" y="435"/>
                  </a:cubicBezTo>
                  <a:cubicBezTo>
                    <a:pt x="672" y="435"/>
                    <a:pt x="673" y="433"/>
                    <a:pt x="673" y="432"/>
                  </a:cubicBezTo>
                  <a:cubicBezTo>
                    <a:pt x="673" y="430"/>
                    <a:pt x="672" y="428"/>
                    <a:pt x="670" y="428"/>
                  </a:cubicBezTo>
                  <a:moveTo>
                    <a:pt x="717" y="428"/>
                  </a:moveTo>
                  <a:cubicBezTo>
                    <a:pt x="716" y="428"/>
                    <a:pt x="714" y="430"/>
                    <a:pt x="714" y="432"/>
                  </a:cubicBezTo>
                  <a:cubicBezTo>
                    <a:pt x="714" y="433"/>
                    <a:pt x="716" y="435"/>
                    <a:pt x="717" y="435"/>
                  </a:cubicBezTo>
                  <a:cubicBezTo>
                    <a:pt x="719" y="435"/>
                    <a:pt x="721" y="433"/>
                    <a:pt x="721" y="432"/>
                  </a:cubicBezTo>
                  <a:cubicBezTo>
                    <a:pt x="721" y="430"/>
                    <a:pt x="719" y="428"/>
                    <a:pt x="717" y="428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7"/>
                    <a:pt x="384" y="387"/>
                  </a:cubicBezTo>
                  <a:cubicBezTo>
                    <a:pt x="386" y="387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7"/>
                    <a:pt x="432" y="387"/>
                  </a:cubicBezTo>
                  <a:cubicBezTo>
                    <a:pt x="433" y="387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7"/>
                    <a:pt x="479" y="387"/>
                  </a:cubicBezTo>
                  <a:cubicBezTo>
                    <a:pt x="481" y="387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7"/>
                    <a:pt x="527" y="387"/>
                  </a:cubicBezTo>
                  <a:cubicBezTo>
                    <a:pt x="529" y="387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7"/>
                    <a:pt x="575" y="387"/>
                  </a:cubicBezTo>
                  <a:cubicBezTo>
                    <a:pt x="576" y="387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7"/>
                    <a:pt x="622" y="387"/>
                  </a:cubicBezTo>
                  <a:cubicBezTo>
                    <a:pt x="624" y="387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7"/>
                    <a:pt x="670" y="387"/>
                  </a:cubicBezTo>
                  <a:cubicBezTo>
                    <a:pt x="672" y="387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7"/>
                    <a:pt x="717" y="387"/>
                  </a:cubicBezTo>
                  <a:cubicBezTo>
                    <a:pt x="719" y="387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" y="333"/>
                  </a:moveTo>
                  <a:cubicBezTo>
                    <a:pt x="1" y="333"/>
                    <a:pt x="0" y="335"/>
                    <a:pt x="0" y="336"/>
                  </a:cubicBezTo>
                  <a:cubicBezTo>
                    <a:pt x="0" y="338"/>
                    <a:pt x="1" y="340"/>
                    <a:pt x="3" y="340"/>
                  </a:cubicBezTo>
                  <a:cubicBezTo>
                    <a:pt x="5" y="340"/>
                    <a:pt x="6" y="338"/>
                    <a:pt x="6" y="336"/>
                  </a:cubicBezTo>
                  <a:cubicBezTo>
                    <a:pt x="6" y="335"/>
                    <a:pt x="5" y="333"/>
                    <a:pt x="3" y="333"/>
                  </a:cubicBezTo>
                  <a:moveTo>
                    <a:pt x="51" y="333"/>
                  </a:moveTo>
                  <a:cubicBezTo>
                    <a:pt x="49" y="333"/>
                    <a:pt x="47" y="335"/>
                    <a:pt x="47" y="336"/>
                  </a:cubicBezTo>
                  <a:cubicBezTo>
                    <a:pt x="47" y="338"/>
                    <a:pt x="49" y="340"/>
                    <a:pt x="51" y="340"/>
                  </a:cubicBezTo>
                  <a:cubicBezTo>
                    <a:pt x="52" y="340"/>
                    <a:pt x="54" y="338"/>
                    <a:pt x="54" y="336"/>
                  </a:cubicBezTo>
                  <a:cubicBezTo>
                    <a:pt x="54" y="335"/>
                    <a:pt x="52" y="333"/>
                    <a:pt x="51" y="333"/>
                  </a:cubicBezTo>
                  <a:moveTo>
                    <a:pt x="98" y="333"/>
                  </a:moveTo>
                  <a:cubicBezTo>
                    <a:pt x="96" y="333"/>
                    <a:pt x="95" y="335"/>
                    <a:pt x="95" y="336"/>
                  </a:cubicBezTo>
                  <a:cubicBezTo>
                    <a:pt x="95" y="338"/>
                    <a:pt x="96" y="340"/>
                    <a:pt x="98" y="340"/>
                  </a:cubicBezTo>
                  <a:cubicBezTo>
                    <a:pt x="100" y="340"/>
                    <a:pt x="102" y="338"/>
                    <a:pt x="102" y="336"/>
                  </a:cubicBezTo>
                  <a:cubicBezTo>
                    <a:pt x="102" y="335"/>
                    <a:pt x="100" y="333"/>
                    <a:pt x="98" y="333"/>
                  </a:cubicBezTo>
                  <a:moveTo>
                    <a:pt x="146" y="333"/>
                  </a:moveTo>
                  <a:cubicBezTo>
                    <a:pt x="144" y="333"/>
                    <a:pt x="143" y="335"/>
                    <a:pt x="143" y="336"/>
                  </a:cubicBezTo>
                  <a:cubicBezTo>
                    <a:pt x="143" y="338"/>
                    <a:pt x="144" y="340"/>
                    <a:pt x="146" y="340"/>
                  </a:cubicBezTo>
                  <a:cubicBezTo>
                    <a:pt x="148" y="340"/>
                    <a:pt x="149" y="338"/>
                    <a:pt x="149" y="336"/>
                  </a:cubicBezTo>
                  <a:cubicBezTo>
                    <a:pt x="149" y="335"/>
                    <a:pt x="148" y="333"/>
                    <a:pt x="146" y="333"/>
                  </a:cubicBezTo>
                  <a:moveTo>
                    <a:pt x="194" y="333"/>
                  </a:moveTo>
                  <a:cubicBezTo>
                    <a:pt x="192" y="333"/>
                    <a:pt x="190" y="335"/>
                    <a:pt x="190" y="336"/>
                  </a:cubicBezTo>
                  <a:cubicBezTo>
                    <a:pt x="190" y="338"/>
                    <a:pt x="192" y="340"/>
                    <a:pt x="194" y="340"/>
                  </a:cubicBezTo>
                  <a:cubicBezTo>
                    <a:pt x="195" y="340"/>
                    <a:pt x="197" y="338"/>
                    <a:pt x="197" y="336"/>
                  </a:cubicBezTo>
                  <a:cubicBezTo>
                    <a:pt x="197" y="335"/>
                    <a:pt x="195" y="333"/>
                    <a:pt x="194" y="333"/>
                  </a:cubicBezTo>
                  <a:moveTo>
                    <a:pt x="241" y="333"/>
                  </a:moveTo>
                  <a:cubicBezTo>
                    <a:pt x="239" y="333"/>
                    <a:pt x="238" y="335"/>
                    <a:pt x="238" y="336"/>
                  </a:cubicBezTo>
                  <a:cubicBezTo>
                    <a:pt x="238" y="338"/>
                    <a:pt x="239" y="340"/>
                    <a:pt x="241" y="340"/>
                  </a:cubicBezTo>
                  <a:cubicBezTo>
                    <a:pt x="243" y="340"/>
                    <a:pt x="244" y="338"/>
                    <a:pt x="244" y="336"/>
                  </a:cubicBezTo>
                  <a:cubicBezTo>
                    <a:pt x="244" y="335"/>
                    <a:pt x="243" y="333"/>
                    <a:pt x="241" y="333"/>
                  </a:cubicBezTo>
                  <a:moveTo>
                    <a:pt x="289" y="333"/>
                  </a:moveTo>
                  <a:cubicBezTo>
                    <a:pt x="287" y="333"/>
                    <a:pt x="285" y="335"/>
                    <a:pt x="285" y="336"/>
                  </a:cubicBezTo>
                  <a:cubicBezTo>
                    <a:pt x="285" y="338"/>
                    <a:pt x="287" y="340"/>
                    <a:pt x="289" y="340"/>
                  </a:cubicBezTo>
                  <a:cubicBezTo>
                    <a:pt x="291" y="340"/>
                    <a:pt x="292" y="338"/>
                    <a:pt x="292" y="336"/>
                  </a:cubicBezTo>
                  <a:cubicBezTo>
                    <a:pt x="292" y="335"/>
                    <a:pt x="291" y="333"/>
                    <a:pt x="289" y="333"/>
                  </a:cubicBezTo>
                  <a:moveTo>
                    <a:pt x="336" y="333"/>
                  </a:moveTo>
                  <a:cubicBezTo>
                    <a:pt x="335" y="333"/>
                    <a:pt x="333" y="335"/>
                    <a:pt x="333" y="336"/>
                  </a:cubicBezTo>
                  <a:cubicBezTo>
                    <a:pt x="333" y="338"/>
                    <a:pt x="335" y="340"/>
                    <a:pt x="336" y="340"/>
                  </a:cubicBezTo>
                  <a:cubicBezTo>
                    <a:pt x="338" y="340"/>
                    <a:pt x="340" y="338"/>
                    <a:pt x="340" y="336"/>
                  </a:cubicBezTo>
                  <a:cubicBezTo>
                    <a:pt x="340" y="335"/>
                    <a:pt x="338" y="333"/>
                    <a:pt x="336" y="333"/>
                  </a:cubicBezTo>
                  <a:moveTo>
                    <a:pt x="765" y="333"/>
                  </a:moveTo>
                  <a:cubicBezTo>
                    <a:pt x="763" y="333"/>
                    <a:pt x="762" y="335"/>
                    <a:pt x="762" y="336"/>
                  </a:cubicBezTo>
                  <a:cubicBezTo>
                    <a:pt x="762" y="338"/>
                    <a:pt x="763" y="340"/>
                    <a:pt x="765" y="340"/>
                  </a:cubicBezTo>
                  <a:cubicBezTo>
                    <a:pt x="767" y="340"/>
                    <a:pt x="768" y="338"/>
                    <a:pt x="768" y="336"/>
                  </a:cubicBezTo>
                  <a:cubicBezTo>
                    <a:pt x="768" y="335"/>
                    <a:pt x="767" y="333"/>
                    <a:pt x="765" y="333"/>
                  </a:cubicBezTo>
                  <a:moveTo>
                    <a:pt x="813" y="333"/>
                  </a:moveTo>
                  <a:cubicBezTo>
                    <a:pt x="811" y="333"/>
                    <a:pt x="809" y="335"/>
                    <a:pt x="809" y="336"/>
                  </a:cubicBezTo>
                  <a:cubicBezTo>
                    <a:pt x="809" y="338"/>
                    <a:pt x="811" y="340"/>
                    <a:pt x="813" y="340"/>
                  </a:cubicBezTo>
                  <a:cubicBezTo>
                    <a:pt x="814" y="340"/>
                    <a:pt x="816" y="338"/>
                    <a:pt x="816" y="336"/>
                  </a:cubicBezTo>
                  <a:cubicBezTo>
                    <a:pt x="816" y="335"/>
                    <a:pt x="814" y="333"/>
                    <a:pt x="813" y="333"/>
                  </a:cubicBezTo>
                  <a:moveTo>
                    <a:pt x="860" y="333"/>
                  </a:moveTo>
                  <a:cubicBezTo>
                    <a:pt x="858" y="333"/>
                    <a:pt x="857" y="335"/>
                    <a:pt x="857" y="336"/>
                  </a:cubicBezTo>
                  <a:cubicBezTo>
                    <a:pt x="857" y="338"/>
                    <a:pt x="858" y="340"/>
                    <a:pt x="860" y="340"/>
                  </a:cubicBezTo>
                  <a:cubicBezTo>
                    <a:pt x="862" y="340"/>
                    <a:pt x="864" y="338"/>
                    <a:pt x="864" y="336"/>
                  </a:cubicBezTo>
                  <a:cubicBezTo>
                    <a:pt x="864" y="335"/>
                    <a:pt x="862" y="333"/>
                    <a:pt x="860" y="333"/>
                  </a:cubicBezTo>
                  <a:moveTo>
                    <a:pt x="908" y="333"/>
                  </a:moveTo>
                  <a:cubicBezTo>
                    <a:pt x="906" y="333"/>
                    <a:pt x="905" y="335"/>
                    <a:pt x="905" y="336"/>
                  </a:cubicBezTo>
                  <a:cubicBezTo>
                    <a:pt x="905" y="338"/>
                    <a:pt x="906" y="340"/>
                    <a:pt x="908" y="340"/>
                  </a:cubicBezTo>
                  <a:cubicBezTo>
                    <a:pt x="910" y="340"/>
                    <a:pt x="911" y="338"/>
                    <a:pt x="911" y="336"/>
                  </a:cubicBezTo>
                  <a:cubicBezTo>
                    <a:pt x="911" y="335"/>
                    <a:pt x="910" y="333"/>
                    <a:pt x="908" y="333"/>
                  </a:cubicBezTo>
                  <a:moveTo>
                    <a:pt x="955" y="333"/>
                  </a:moveTo>
                  <a:cubicBezTo>
                    <a:pt x="954" y="333"/>
                    <a:pt x="952" y="335"/>
                    <a:pt x="952" y="336"/>
                  </a:cubicBezTo>
                  <a:cubicBezTo>
                    <a:pt x="952" y="338"/>
                    <a:pt x="954" y="340"/>
                    <a:pt x="955" y="340"/>
                  </a:cubicBezTo>
                  <a:cubicBezTo>
                    <a:pt x="957" y="340"/>
                    <a:pt x="959" y="338"/>
                    <a:pt x="959" y="336"/>
                  </a:cubicBezTo>
                  <a:cubicBezTo>
                    <a:pt x="959" y="335"/>
                    <a:pt x="957" y="333"/>
                    <a:pt x="955" y="333"/>
                  </a:cubicBezTo>
                  <a:moveTo>
                    <a:pt x="1003" y="333"/>
                  </a:moveTo>
                  <a:cubicBezTo>
                    <a:pt x="1001" y="333"/>
                    <a:pt x="1000" y="335"/>
                    <a:pt x="1000" y="336"/>
                  </a:cubicBezTo>
                  <a:cubicBezTo>
                    <a:pt x="1000" y="338"/>
                    <a:pt x="1001" y="340"/>
                    <a:pt x="1003" y="340"/>
                  </a:cubicBezTo>
                  <a:cubicBezTo>
                    <a:pt x="1005" y="340"/>
                    <a:pt x="1006" y="338"/>
                    <a:pt x="1006" y="336"/>
                  </a:cubicBezTo>
                  <a:cubicBezTo>
                    <a:pt x="1006" y="335"/>
                    <a:pt x="1005" y="333"/>
                    <a:pt x="1003" y="333"/>
                  </a:cubicBezTo>
                  <a:moveTo>
                    <a:pt x="1051" y="333"/>
                  </a:moveTo>
                  <a:cubicBezTo>
                    <a:pt x="1049" y="333"/>
                    <a:pt x="1047" y="335"/>
                    <a:pt x="1047" y="336"/>
                  </a:cubicBezTo>
                  <a:cubicBezTo>
                    <a:pt x="1047" y="338"/>
                    <a:pt x="1049" y="340"/>
                    <a:pt x="1051" y="340"/>
                  </a:cubicBezTo>
                  <a:cubicBezTo>
                    <a:pt x="1053" y="340"/>
                    <a:pt x="1054" y="338"/>
                    <a:pt x="1054" y="336"/>
                  </a:cubicBezTo>
                  <a:cubicBezTo>
                    <a:pt x="1054" y="335"/>
                    <a:pt x="1053" y="333"/>
                    <a:pt x="1051" y="333"/>
                  </a:cubicBezTo>
                  <a:moveTo>
                    <a:pt x="1098" y="333"/>
                  </a:moveTo>
                  <a:cubicBezTo>
                    <a:pt x="1097" y="333"/>
                    <a:pt x="1095" y="335"/>
                    <a:pt x="1095" y="336"/>
                  </a:cubicBezTo>
                  <a:cubicBezTo>
                    <a:pt x="1095" y="338"/>
                    <a:pt x="1097" y="340"/>
                    <a:pt x="1098" y="340"/>
                  </a:cubicBezTo>
                  <a:cubicBezTo>
                    <a:pt x="1100" y="340"/>
                    <a:pt x="1102" y="338"/>
                    <a:pt x="1102" y="336"/>
                  </a:cubicBezTo>
                  <a:cubicBezTo>
                    <a:pt x="1102" y="335"/>
                    <a:pt x="1100" y="333"/>
                    <a:pt x="1098" y="333"/>
                  </a:cubicBezTo>
                  <a:moveTo>
                    <a:pt x="3" y="285"/>
                  </a:moveTo>
                  <a:cubicBezTo>
                    <a:pt x="1" y="285"/>
                    <a:pt x="0" y="287"/>
                    <a:pt x="0" y="289"/>
                  </a:cubicBezTo>
                  <a:cubicBezTo>
                    <a:pt x="0" y="291"/>
                    <a:pt x="1" y="292"/>
                    <a:pt x="3" y="292"/>
                  </a:cubicBezTo>
                  <a:cubicBezTo>
                    <a:pt x="5" y="292"/>
                    <a:pt x="6" y="291"/>
                    <a:pt x="6" y="289"/>
                  </a:cubicBezTo>
                  <a:cubicBezTo>
                    <a:pt x="6" y="287"/>
                    <a:pt x="5" y="285"/>
                    <a:pt x="3" y="285"/>
                  </a:cubicBezTo>
                  <a:moveTo>
                    <a:pt x="51" y="285"/>
                  </a:moveTo>
                  <a:cubicBezTo>
                    <a:pt x="49" y="285"/>
                    <a:pt x="47" y="287"/>
                    <a:pt x="47" y="289"/>
                  </a:cubicBezTo>
                  <a:cubicBezTo>
                    <a:pt x="47" y="291"/>
                    <a:pt x="49" y="292"/>
                    <a:pt x="51" y="292"/>
                  </a:cubicBezTo>
                  <a:cubicBezTo>
                    <a:pt x="52" y="292"/>
                    <a:pt x="54" y="291"/>
                    <a:pt x="54" y="289"/>
                  </a:cubicBezTo>
                  <a:cubicBezTo>
                    <a:pt x="54" y="287"/>
                    <a:pt x="52" y="285"/>
                    <a:pt x="51" y="285"/>
                  </a:cubicBezTo>
                  <a:moveTo>
                    <a:pt x="98" y="285"/>
                  </a:moveTo>
                  <a:cubicBezTo>
                    <a:pt x="96" y="285"/>
                    <a:pt x="95" y="287"/>
                    <a:pt x="95" y="289"/>
                  </a:cubicBezTo>
                  <a:cubicBezTo>
                    <a:pt x="95" y="291"/>
                    <a:pt x="96" y="292"/>
                    <a:pt x="98" y="292"/>
                  </a:cubicBezTo>
                  <a:cubicBezTo>
                    <a:pt x="100" y="292"/>
                    <a:pt x="102" y="291"/>
                    <a:pt x="102" y="289"/>
                  </a:cubicBezTo>
                  <a:cubicBezTo>
                    <a:pt x="102" y="287"/>
                    <a:pt x="100" y="285"/>
                    <a:pt x="98" y="285"/>
                  </a:cubicBezTo>
                  <a:moveTo>
                    <a:pt x="146" y="285"/>
                  </a:moveTo>
                  <a:cubicBezTo>
                    <a:pt x="144" y="285"/>
                    <a:pt x="143" y="287"/>
                    <a:pt x="143" y="289"/>
                  </a:cubicBezTo>
                  <a:cubicBezTo>
                    <a:pt x="143" y="291"/>
                    <a:pt x="144" y="292"/>
                    <a:pt x="146" y="292"/>
                  </a:cubicBezTo>
                  <a:cubicBezTo>
                    <a:pt x="148" y="292"/>
                    <a:pt x="149" y="291"/>
                    <a:pt x="149" y="289"/>
                  </a:cubicBezTo>
                  <a:cubicBezTo>
                    <a:pt x="149" y="287"/>
                    <a:pt x="148" y="285"/>
                    <a:pt x="146" y="285"/>
                  </a:cubicBezTo>
                  <a:moveTo>
                    <a:pt x="194" y="285"/>
                  </a:moveTo>
                  <a:cubicBezTo>
                    <a:pt x="192" y="285"/>
                    <a:pt x="190" y="287"/>
                    <a:pt x="190" y="289"/>
                  </a:cubicBezTo>
                  <a:cubicBezTo>
                    <a:pt x="190" y="291"/>
                    <a:pt x="192" y="292"/>
                    <a:pt x="194" y="292"/>
                  </a:cubicBezTo>
                  <a:cubicBezTo>
                    <a:pt x="195" y="292"/>
                    <a:pt x="197" y="291"/>
                    <a:pt x="197" y="289"/>
                  </a:cubicBezTo>
                  <a:cubicBezTo>
                    <a:pt x="197" y="287"/>
                    <a:pt x="195" y="285"/>
                    <a:pt x="194" y="285"/>
                  </a:cubicBezTo>
                  <a:moveTo>
                    <a:pt x="241" y="285"/>
                  </a:moveTo>
                  <a:cubicBezTo>
                    <a:pt x="239" y="285"/>
                    <a:pt x="238" y="287"/>
                    <a:pt x="238" y="289"/>
                  </a:cubicBezTo>
                  <a:cubicBezTo>
                    <a:pt x="238" y="291"/>
                    <a:pt x="239" y="292"/>
                    <a:pt x="241" y="292"/>
                  </a:cubicBezTo>
                  <a:cubicBezTo>
                    <a:pt x="243" y="292"/>
                    <a:pt x="244" y="291"/>
                    <a:pt x="244" y="289"/>
                  </a:cubicBezTo>
                  <a:cubicBezTo>
                    <a:pt x="244" y="287"/>
                    <a:pt x="243" y="285"/>
                    <a:pt x="241" y="285"/>
                  </a:cubicBezTo>
                  <a:moveTo>
                    <a:pt x="289" y="285"/>
                  </a:moveTo>
                  <a:cubicBezTo>
                    <a:pt x="287" y="285"/>
                    <a:pt x="285" y="287"/>
                    <a:pt x="285" y="289"/>
                  </a:cubicBezTo>
                  <a:cubicBezTo>
                    <a:pt x="285" y="291"/>
                    <a:pt x="287" y="292"/>
                    <a:pt x="289" y="292"/>
                  </a:cubicBezTo>
                  <a:cubicBezTo>
                    <a:pt x="291" y="292"/>
                    <a:pt x="292" y="291"/>
                    <a:pt x="292" y="289"/>
                  </a:cubicBezTo>
                  <a:cubicBezTo>
                    <a:pt x="292" y="287"/>
                    <a:pt x="291" y="285"/>
                    <a:pt x="289" y="285"/>
                  </a:cubicBezTo>
                  <a:moveTo>
                    <a:pt x="336" y="285"/>
                  </a:moveTo>
                  <a:cubicBezTo>
                    <a:pt x="335" y="285"/>
                    <a:pt x="333" y="287"/>
                    <a:pt x="333" y="289"/>
                  </a:cubicBezTo>
                  <a:cubicBezTo>
                    <a:pt x="333" y="291"/>
                    <a:pt x="335" y="292"/>
                    <a:pt x="336" y="292"/>
                  </a:cubicBezTo>
                  <a:cubicBezTo>
                    <a:pt x="338" y="292"/>
                    <a:pt x="340" y="291"/>
                    <a:pt x="340" y="289"/>
                  </a:cubicBezTo>
                  <a:cubicBezTo>
                    <a:pt x="340" y="287"/>
                    <a:pt x="338" y="285"/>
                    <a:pt x="336" y="285"/>
                  </a:cubicBezTo>
                  <a:moveTo>
                    <a:pt x="765" y="285"/>
                  </a:moveTo>
                  <a:cubicBezTo>
                    <a:pt x="763" y="285"/>
                    <a:pt x="762" y="287"/>
                    <a:pt x="762" y="289"/>
                  </a:cubicBezTo>
                  <a:cubicBezTo>
                    <a:pt x="762" y="291"/>
                    <a:pt x="763" y="292"/>
                    <a:pt x="765" y="292"/>
                  </a:cubicBezTo>
                  <a:cubicBezTo>
                    <a:pt x="767" y="292"/>
                    <a:pt x="768" y="291"/>
                    <a:pt x="768" y="289"/>
                  </a:cubicBezTo>
                  <a:cubicBezTo>
                    <a:pt x="768" y="287"/>
                    <a:pt x="767" y="285"/>
                    <a:pt x="765" y="285"/>
                  </a:cubicBezTo>
                  <a:moveTo>
                    <a:pt x="813" y="285"/>
                  </a:moveTo>
                  <a:cubicBezTo>
                    <a:pt x="811" y="285"/>
                    <a:pt x="809" y="287"/>
                    <a:pt x="809" y="289"/>
                  </a:cubicBezTo>
                  <a:cubicBezTo>
                    <a:pt x="809" y="291"/>
                    <a:pt x="811" y="292"/>
                    <a:pt x="813" y="292"/>
                  </a:cubicBezTo>
                  <a:cubicBezTo>
                    <a:pt x="814" y="292"/>
                    <a:pt x="816" y="291"/>
                    <a:pt x="816" y="289"/>
                  </a:cubicBezTo>
                  <a:cubicBezTo>
                    <a:pt x="816" y="287"/>
                    <a:pt x="814" y="285"/>
                    <a:pt x="813" y="285"/>
                  </a:cubicBezTo>
                  <a:moveTo>
                    <a:pt x="860" y="285"/>
                  </a:moveTo>
                  <a:cubicBezTo>
                    <a:pt x="858" y="285"/>
                    <a:pt x="857" y="287"/>
                    <a:pt x="857" y="289"/>
                  </a:cubicBezTo>
                  <a:cubicBezTo>
                    <a:pt x="857" y="291"/>
                    <a:pt x="858" y="292"/>
                    <a:pt x="860" y="292"/>
                  </a:cubicBezTo>
                  <a:cubicBezTo>
                    <a:pt x="862" y="292"/>
                    <a:pt x="864" y="291"/>
                    <a:pt x="864" y="289"/>
                  </a:cubicBezTo>
                  <a:cubicBezTo>
                    <a:pt x="864" y="287"/>
                    <a:pt x="862" y="285"/>
                    <a:pt x="860" y="285"/>
                  </a:cubicBezTo>
                  <a:moveTo>
                    <a:pt x="908" y="285"/>
                  </a:moveTo>
                  <a:cubicBezTo>
                    <a:pt x="906" y="285"/>
                    <a:pt x="905" y="287"/>
                    <a:pt x="905" y="289"/>
                  </a:cubicBezTo>
                  <a:cubicBezTo>
                    <a:pt x="905" y="291"/>
                    <a:pt x="906" y="292"/>
                    <a:pt x="908" y="292"/>
                  </a:cubicBezTo>
                  <a:cubicBezTo>
                    <a:pt x="910" y="292"/>
                    <a:pt x="911" y="291"/>
                    <a:pt x="911" y="289"/>
                  </a:cubicBezTo>
                  <a:cubicBezTo>
                    <a:pt x="911" y="287"/>
                    <a:pt x="910" y="285"/>
                    <a:pt x="908" y="285"/>
                  </a:cubicBezTo>
                  <a:moveTo>
                    <a:pt x="955" y="285"/>
                  </a:moveTo>
                  <a:cubicBezTo>
                    <a:pt x="954" y="285"/>
                    <a:pt x="952" y="287"/>
                    <a:pt x="952" y="289"/>
                  </a:cubicBezTo>
                  <a:cubicBezTo>
                    <a:pt x="952" y="291"/>
                    <a:pt x="954" y="292"/>
                    <a:pt x="955" y="292"/>
                  </a:cubicBezTo>
                  <a:cubicBezTo>
                    <a:pt x="957" y="292"/>
                    <a:pt x="959" y="291"/>
                    <a:pt x="959" y="289"/>
                  </a:cubicBezTo>
                  <a:cubicBezTo>
                    <a:pt x="959" y="287"/>
                    <a:pt x="957" y="285"/>
                    <a:pt x="955" y="285"/>
                  </a:cubicBezTo>
                  <a:moveTo>
                    <a:pt x="1003" y="285"/>
                  </a:moveTo>
                  <a:cubicBezTo>
                    <a:pt x="1001" y="285"/>
                    <a:pt x="1000" y="287"/>
                    <a:pt x="1000" y="289"/>
                  </a:cubicBezTo>
                  <a:cubicBezTo>
                    <a:pt x="1000" y="291"/>
                    <a:pt x="1001" y="292"/>
                    <a:pt x="1003" y="292"/>
                  </a:cubicBezTo>
                  <a:cubicBezTo>
                    <a:pt x="1005" y="292"/>
                    <a:pt x="1006" y="291"/>
                    <a:pt x="1006" y="289"/>
                  </a:cubicBezTo>
                  <a:cubicBezTo>
                    <a:pt x="1006" y="287"/>
                    <a:pt x="1005" y="285"/>
                    <a:pt x="1003" y="285"/>
                  </a:cubicBezTo>
                  <a:moveTo>
                    <a:pt x="1051" y="285"/>
                  </a:moveTo>
                  <a:cubicBezTo>
                    <a:pt x="1049" y="285"/>
                    <a:pt x="1047" y="287"/>
                    <a:pt x="1047" y="289"/>
                  </a:cubicBezTo>
                  <a:cubicBezTo>
                    <a:pt x="1047" y="291"/>
                    <a:pt x="1049" y="292"/>
                    <a:pt x="1051" y="292"/>
                  </a:cubicBezTo>
                  <a:cubicBezTo>
                    <a:pt x="1053" y="292"/>
                    <a:pt x="1054" y="291"/>
                    <a:pt x="1054" y="289"/>
                  </a:cubicBezTo>
                  <a:cubicBezTo>
                    <a:pt x="1054" y="287"/>
                    <a:pt x="1053" y="285"/>
                    <a:pt x="1051" y="285"/>
                  </a:cubicBezTo>
                  <a:moveTo>
                    <a:pt x="1098" y="285"/>
                  </a:moveTo>
                  <a:cubicBezTo>
                    <a:pt x="1097" y="285"/>
                    <a:pt x="1095" y="287"/>
                    <a:pt x="1095" y="289"/>
                  </a:cubicBezTo>
                  <a:cubicBezTo>
                    <a:pt x="1095" y="291"/>
                    <a:pt x="1097" y="292"/>
                    <a:pt x="1098" y="292"/>
                  </a:cubicBezTo>
                  <a:cubicBezTo>
                    <a:pt x="1100" y="292"/>
                    <a:pt x="1102" y="291"/>
                    <a:pt x="1102" y="289"/>
                  </a:cubicBezTo>
                  <a:cubicBezTo>
                    <a:pt x="1102" y="287"/>
                    <a:pt x="1100" y="285"/>
                    <a:pt x="1098" y="285"/>
                  </a:cubicBezTo>
                  <a:moveTo>
                    <a:pt x="3" y="238"/>
                  </a:moveTo>
                  <a:cubicBezTo>
                    <a:pt x="1" y="238"/>
                    <a:pt x="0" y="239"/>
                    <a:pt x="0" y="241"/>
                  </a:cubicBezTo>
                  <a:cubicBezTo>
                    <a:pt x="0" y="243"/>
                    <a:pt x="1" y="244"/>
                    <a:pt x="3" y="244"/>
                  </a:cubicBezTo>
                  <a:cubicBezTo>
                    <a:pt x="5" y="244"/>
                    <a:pt x="6" y="243"/>
                    <a:pt x="6" y="241"/>
                  </a:cubicBezTo>
                  <a:cubicBezTo>
                    <a:pt x="6" y="239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39"/>
                    <a:pt x="47" y="241"/>
                  </a:cubicBezTo>
                  <a:cubicBezTo>
                    <a:pt x="47" y="243"/>
                    <a:pt x="49" y="244"/>
                    <a:pt x="51" y="244"/>
                  </a:cubicBezTo>
                  <a:cubicBezTo>
                    <a:pt x="52" y="244"/>
                    <a:pt x="54" y="243"/>
                    <a:pt x="54" y="241"/>
                  </a:cubicBezTo>
                  <a:cubicBezTo>
                    <a:pt x="54" y="239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39"/>
                    <a:pt x="95" y="241"/>
                  </a:cubicBezTo>
                  <a:cubicBezTo>
                    <a:pt x="95" y="243"/>
                    <a:pt x="96" y="244"/>
                    <a:pt x="98" y="244"/>
                  </a:cubicBezTo>
                  <a:cubicBezTo>
                    <a:pt x="100" y="244"/>
                    <a:pt x="102" y="243"/>
                    <a:pt x="102" y="241"/>
                  </a:cubicBezTo>
                  <a:cubicBezTo>
                    <a:pt x="102" y="239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39"/>
                    <a:pt x="143" y="241"/>
                  </a:cubicBezTo>
                  <a:cubicBezTo>
                    <a:pt x="143" y="243"/>
                    <a:pt x="144" y="244"/>
                    <a:pt x="146" y="244"/>
                  </a:cubicBezTo>
                  <a:cubicBezTo>
                    <a:pt x="148" y="244"/>
                    <a:pt x="149" y="243"/>
                    <a:pt x="149" y="241"/>
                  </a:cubicBezTo>
                  <a:cubicBezTo>
                    <a:pt x="149" y="239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39"/>
                    <a:pt x="190" y="241"/>
                  </a:cubicBezTo>
                  <a:cubicBezTo>
                    <a:pt x="190" y="243"/>
                    <a:pt x="192" y="244"/>
                    <a:pt x="194" y="244"/>
                  </a:cubicBezTo>
                  <a:cubicBezTo>
                    <a:pt x="195" y="244"/>
                    <a:pt x="197" y="243"/>
                    <a:pt x="197" y="241"/>
                  </a:cubicBezTo>
                  <a:cubicBezTo>
                    <a:pt x="197" y="239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39"/>
                    <a:pt x="238" y="241"/>
                  </a:cubicBezTo>
                  <a:cubicBezTo>
                    <a:pt x="238" y="243"/>
                    <a:pt x="239" y="244"/>
                    <a:pt x="241" y="244"/>
                  </a:cubicBezTo>
                  <a:cubicBezTo>
                    <a:pt x="243" y="244"/>
                    <a:pt x="244" y="243"/>
                    <a:pt x="244" y="241"/>
                  </a:cubicBezTo>
                  <a:cubicBezTo>
                    <a:pt x="244" y="239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39"/>
                    <a:pt x="285" y="241"/>
                  </a:cubicBezTo>
                  <a:cubicBezTo>
                    <a:pt x="285" y="243"/>
                    <a:pt x="287" y="244"/>
                    <a:pt x="289" y="244"/>
                  </a:cubicBezTo>
                  <a:cubicBezTo>
                    <a:pt x="291" y="244"/>
                    <a:pt x="292" y="243"/>
                    <a:pt x="292" y="241"/>
                  </a:cubicBezTo>
                  <a:cubicBezTo>
                    <a:pt x="292" y="239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39"/>
                    <a:pt x="333" y="241"/>
                  </a:cubicBezTo>
                  <a:cubicBezTo>
                    <a:pt x="333" y="243"/>
                    <a:pt x="335" y="244"/>
                    <a:pt x="336" y="244"/>
                  </a:cubicBezTo>
                  <a:cubicBezTo>
                    <a:pt x="338" y="244"/>
                    <a:pt x="340" y="243"/>
                    <a:pt x="340" y="241"/>
                  </a:cubicBezTo>
                  <a:cubicBezTo>
                    <a:pt x="340" y="239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39"/>
                    <a:pt x="762" y="241"/>
                  </a:cubicBezTo>
                  <a:cubicBezTo>
                    <a:pt x="762" y="243"/>
                    <a:pt x="763" y="244"/>
                    <a:pt x="765" y="244"/>
                  </a:cubicBezTo>
                  <a:cubicBezTo>
                    <a:pt x="767" y="244"/>
                    <a:pt x="768" y="243"/>
                    <a:pt x="768" y="241"/>
                  </a:cubicBezTo>
                  <a:cubicBezTo>
                    <a:pt x="768" y="239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39"/>
                    <a:pt x="809" y="241"/>
                  </a:cubicBezTo>
                  <a:cubicBezTo>
                    <a:pt x="809" y="243"/>
                    <a:pt x="811" y="244"/>
                    <a:pt x="813" y="244"/>
                  </a:cubicBezTo>
                  <a:cubicBezTo>
                    <a:pt x="814" y="244"/>
                    <a:pt x="816" y="243"/>
                    <a:pt x="816" y="241"/>
                  </a:cubicBezTo>
                  <a:cubicBezTo>
                    <a:pt x="816" y="239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39"/>
                    <a:pt x="857" y="241"/>
                  </a:cubicBezTo>
                  <a:cubicBezTo>
                    <a:pt x="857" y="243"/>
                    <a:pt x="858" y="244"/>
                    <a:pt x="860" y="244"/>
                  </a:cubicBezTo>
                  <a:cubicBezTo>
                    <a:pt x="862" y="244"/>
                    <a:pt x="864" y="243"/>
                    <a:pt x="864" y="241"/>
                  </a:cubicBezTo>
                  <a:cubicBezTo>
                    <a:pt x="864" y="239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39"/>
                    <a:pt x="905" y="241"/>
                  </a:cubicBezTo>
                  <a:cubicBezTo>
                    <a:pt x="905" y="243"/>
                    <a:pt x="906" y="244"/>
                    <a:pt x="908" y="244"/>
                  </a:cubicBezTo>
                  <a:cubicBezTo>
                    <a:pt x="910" y="244"/>
                    <a:pt x="911" y="243"/>
                    <a:pt x="911" y="241"/>
                  </a:cubicBezTo>
                  <a:cubicBezTo>
                    <a:pt x="911" y="239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39"/>
                    <a:pt x="952" y="241"/>
                  </a:cubicBezTo>
                  <a:cubicBezTo>
                    <a:pt x="952" y="243"/>
                    <a:pt x="954" y="244"/>
                    <a:pt x="955" y="244"/>
                  </a:cubicBezTo>
                  <a:cubicBezTo>
                    <a:pt x="957" y="244"/>
                    <a:pt x="959" y="243"/>
                    <a:pt x="959" y="241"/>
                  </a:cubicBezTo>
                  <a:cubicBezTo>
                    <a:pt x="959" y="239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39"/>
                    <a:pt x="1000" y="241"/>
                  </a:cubicBezTo>
                  <a:cubicBezTo>
                    <a:pt x="1000" y="243"/>
                    <a:pt x="1001" y="244"/>
                    <a:pt x="1003" y="244"/>
                  </a:cubicBezTo>
                  <a:cubicBezTo>
                    <a:pt x="1005" y="244"/>
                    <a:pt x="1006" y="243"/>
                    <a:pt x="1006" y="241"/>
                  </a:cubicBezTo>
                  <a:cubicBezTo>
                    <a:pt x="1006" y="239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39"/>
                    <a:pt x="1047" y="241"/>
                  </a:cubicBezTo>
                  <a:cubicBezTo>
                    <a:pt x="1047" y="243"/>
                    <a:pt x="1049" y="244"/>
                    <a:pt x="1051" y="244"/>
                  </a:cubicBezTo>
                  <a:cubicBezTo>
                    <a:pt x="1053" y="244"/>
                    <a:pt x="1054" y="243"/>
                    <a:pt x="1054" y="241"/>
                  </a:cubicBezTo>
                  <a:cubicBezTo>
                    <a:pt x="1054" y="239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39"/>
                    <a:pt x="1095" y="241"/>
                  </a:cubicBezTo>
                  <a:cubicBezTo>
                    <a:pt x="1095" y="243"/>
                    <a:pt x="1097" y="244"/>
                    <a:pt x="1098" y="244"/>
                  </a:cubicBezTo>
                  <a:cubicBezTo>
                    <a:pt x="1100" y="244"/>
                    <a:pt x="1102" y="243"/>
                    <a:pt x="1102" y="241"/>
                  </a:cubicBezTo>
                  <a:cubicBezTo>
                    <a:pt x="1102" y="239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5"/>
                    <a:pt x="1" y="197"/>
                    <a:pt x="3" y="197"/>
                  </a:cubicBezTo>
                  <a:cubicBezTo>
                    <a:pt x="5" y="197"/>
                    <a:pt x="6" y="195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5"/>
                    <a:pt x="49" y="197"/>
                    <a:pt x="51" y="197"/>
                  </a:cubicBezTo>
                  <a:cubicBezTo>
                    <a:pt x="52" y="197"/>
                    <a:pt x="54" y="195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5"/>
                    <a:pt x="96" y="197"/>
                    <a:pt x="98" y="197"/>
                  </a:cubicBezTo>
                  <a:cubicBezTo>
                    <a:pt x="100" y="197"/>
                    <a:pt x="102" y="195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5"/>
                    <a:pt x="144" y="197"/>
                    <a:pt x="146" y="197"/>
                  </a:cubicBezTo>
                  <a:cubicBezTo>
                    <a:pt x="148" y="197"/>
                    <a:pt x="149" y="195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5"/>
                    <a:pt x="192" y="197"/>
                    <a:pt x="194" y="197"/>
                  </a:cubicBezTo>
                  <a:cubicBezTo>
                    <a:pt x="195" y="197"/>
                    <a:pt x="197" y="195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5"/>
                    <a:pt x="239" y="197"/>
                    <a:pt x="241" y="197"/>
                  </a:cubicBezTo>
                  <a:cubicBezTo>
                    <a:pt x="243" y="197"/>
                    <a:pt x="244" y="195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5"/>
                    <a:pt x="287" y="197"/>
                    <a:pt x="289" y="197"/>
                  </a:cubicBezTo>
                  <a:cubicBezTo>
                    <a:pt x="291" y="197"/>
                    <a:pt x="292" y="195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5"/>
                    <a:pt x="335" y="197"/>
                    <a:pt x="336" y="197"/>
                  </a:cubicBezTo>
                  <a:cubicBezTo>
                    <a:pt x="338" y="197"/>
                    <a:pt x="340" y="195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5"/>
                    <a:pt x="763" y="197"/>
                    <a:pt x="765" y="197"/>
                  </a:cubicBezTo>
                  <a:cubicBezTo>
                    <a:pt x="767" y="197"/>
                    <a:pt x="768" y="195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5"/>
                    <a:pt x="811" y="197"/>
                    <a:pt x="813" y="197"/>
                  </a:cubicBezTo>
                  <a:cubicBezTo>
                    <a:pt x="814" y="197"/>
                    <a:pt x="816" y="195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5"/>
                    <a:pt x="858" y="197"/>
                    <a:pt x="860" y="197"/>
                  </a:cubicBezTo>
                  <a:cubicBezTo>
                    <a:pt x="862" y="197"/>
                    <a:pt x="864" y="195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5"/>
                    <a:pt x="906" y="197"/>
                    <a:pt x="908" y="197"/>
                  </a:cubicBezTo>
                  <a:cubicBezTo>
                    <a:pt x="910" y="197"/>
                    <a:pt x="911" y="195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5"/>
                    <a:pt x="954" y="197"/>
                    <a:pt x="955" y="197"/>
                  </a:cubicBezTo>
                  <a:cubicBezTo>
                    <a:pt x="957" y="197"/>
                    <a:pt x="959" y="195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5"/>
                    <a:pt x="1001" y="197"/>
                    <a:pt x="1003" y="197"/>
                  </a:cubicBezTo>
                  <a:cubicBezTo>
                    <a:pt x="1005" y="197"/>
                    <a:pt x="1006" y="195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5"/>
                    <a:pt x="1049" y="197"/>
                    <a:pt x="1051" y="197"/>
                  </a:cubicBezTo>
                  <a:cubicBezTo>
                    <a:pt x="1053" y="197"/>
                    <a:pt x="1054" y="195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5"/>
                    <a:pt x="1097" y="197"/>
                    <a:pt x="1098" y="197"/>
                  </a:cubicBezTo>
                  <a:cubicBezTo>
                    <a:pt x="1100" y="197"/>
                    <a:pt x="1102" y="195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6"/>
                    <a:pt x="0" y="98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8"/>
                  </a:cubicBezTo>
                  <a:cubicBezTo>
                    <a:pt x="6" y="96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6"/>
                    <a:pt x="47" y="98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8"/>
                  </a:cubicBezTo>
                  <a:cubicBezTo>
                    <a:pt x="54" y="96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6"/>
                    <a:pt x="95" y="98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8"/>
                  </a:cubicBezTo>
                  <a:cubicBezTo>
                    <a:pt x="102" y="96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6"/>
                    <a:pt x="143" y="98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8"/>
                  </a:cubicBezTo>
                  <a:cubicBezTo>
                    <a:pt x="149" y="96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6"/>
                    <a:pt x="190" y="98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8"/>
                  </a:cubicBezTo>
                  <a:cubicBezTo>
                    <a:pt x="197" y="96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6"/>
                    <a:pt x="238" y="98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8"/>
                  </a:cubicBezTo>
                  <a:cubicBezTo>
                    <a:pt x="244" y="96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6"/>
                    <a:pt x="285" y="98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8"/>
                  </a:cubicBezTo>
                  <a:cubicBezTo>
                    <a:pt x="292" y="96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6"/>
                    <a:pt x="333" y="98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8"/>
                  </a:cubicBezTo>
                  <a:cubicBezTo>
                    <a:pt x="340" y="96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6"/>
                    <a:pt x="762" y="98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8"/>
                  </a:cubicBezTo>
                  <a:cubicBezTo>
                    <a:pt x="768" y="96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6"/>
                    <a:pt x="809" y="98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8"/>
                  </a:cubicBezTo>
                  <a:cubicBezTo>
                    <a:pt x="816" y="96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6"/>
                    <a:pt x="857" y="98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8"/>
                  </a:cubicBezTo>
                  <a:cubicBezTo>
                    <a:pt x="864" y="96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6"/>
                    <a:pt x="905" y="98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8"/>
                  </a:cubicBezTo>
                  <a:cubicBezTo>
                    <a:pt x="911" y="96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6"/>
                    <a:pt x="952" y="98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8"/>
                  </a:cubicBezTo>
                  <a:cubicBezTo>
                    <a:pt x="959" y="96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6"/>
                    <a:pt x="1000" y="98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8"/>
                  </a:cubicBezTo>
                  <a:cubicBezTo>
                    <a:pt x="1006" y="96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6"/>
                    <a:pt x="1047" y="98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8"/>
                  </a:cubicBezTo>
                  <a:cubicBezTo>
                    <a:pt x="1054" y="96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6"/>
                    <a:pt x="1095" y="98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8"/>
                  </a:cubicBezTo>
                  <a:cubicBezTo>
                    <a:pt x="1102" y="96"/>
                    <a:pt x="1100" y="95"/>
                    <a:pt x="1098" y="95"/>
                  </a:cubicBezTo>
                  <a:moveTo>
                    <a:pt x="3" y="47"/>
                  </a:moveTo>
                  <a:cubicBezTo>
                    <a:pt x="1" y="47"/>
                    <a:pt x="0" y="49"/>
                    <a:pt x="0" y="51"/>
                  </a:cubicBezTo>
                  <a:cubicBezTo>
                    <a:pt x="0" y="52"/>
                    <a:pt x="1" y="54"/>
                    <a:pt x="3" y="54"/>
                  </a:cubicBezTo>
                  <a:cubicBezTo>
                    <a:pt x="5" y="54"/>
                    <a:pt x="6" y="52"/>
                    <a:pt x="6" y="51"/>
                  </a:cubicBezTo>
                  <a:cubicBezTo>
                    <a:pt x="6" y="49"/>
                    <a:pt x="5" y="47"/>
                    <a:pt x="3" y="47"/>
                  </a:cubicBezTo>
                  <a:moveTo>
                    <a:pt x="51" y="47"/>
                  </a:moveTo>
                  <a:cubicBezTo>
                    <a:pt x="49" y="47"/>
                    <a:pt x="47" y="49"/>
                    <a:pt x="47" y="51"/>
                  </a:cubicBezTo>
                  <a:cubicBezTo>
                    <a:pt x="47" y="52"/>
                    <a:pt x="49" y="54"/>
                    <a:pt x="51" y="54"/>
                  </a:cubicBezTo>
                  <a:cubicBezTo>
                    <a:pt x="52" y="54"/>
                    <a:pt x="54" y="52"/>
                    <a:pt x="54" y="51"/>
                  </a:cubicBezTo>
                  <a:cubicBezTo>
                    <a:pt x="54" y="49"/>
                    <a:pt x="52" y="47"/>
                    <a:pt x="51" y="47"/>
                  </a:cubicBezTo>
                  <a:moveTo>
                    <a:pt x="98" y="47"/>
                  </a:moveTo>
                  <a:cubicBezTo>
                    <a:pt x="96" y="47"/>
                    <a:pt x="95" y="49"/>
                    <a:pt x="95" y="51"/>
                  </a:cubicBezTo>
                  <a:cubicBezTo>
                    <a:pt x="95" y="52"/>
                    <a:pt x="96" y="54"/>
                    <a:pt x="98" y="54"/>
                  </a:cubicBezTo>
                  <a:cubicBezTo>
                    <a:pt x="100" y="54"/>
                    <a:pt x="102" y="52"/>
                    <a:pt x="102" y="51"/>
                  </a:cubicBezTo>
                  <a:cubicBezTo>
                    <a:pt x="102" y="49"/>
                    <a:pt x="100" y="47"/>
                    <a:pt x="98" y="47"/>
                  </a:cubicBezTo>
                  <a:moveTo>
                    <a:pt x="146" y="47"/>
                  </a:moveTo>
                  <a:cubicBezTo>
                    <a:pt x="144" y="47"/>
                    <a:pt x="143" y="49"/>
                    <a:pt x="143" y="51"/>
                  </a:cubicBezTo>
                  <a:cubicBezTo>
                    <a:pt x="143" y="52"/>
                    <a:pt x="144" y="54"/>
                    <a:pt x="146" y="54"/>
                  </a:cubicBezTo>
                  <a:cubicBezTo>
                    <a:pt x="148" y="54"/>
                    <a:pt x="149" y="52"/>
                    <a:pt x="149" y="51"/>
                  </a:cubicBezTo>
                  <a:cubicBezTo>
                    <a:pt x="149" y="49"/>
                    <a:pt x="148" y="47"/>
                    <a:pt x="146" y="47"/>
                  </a:cubicBezTo>
                  <a:moveTo>
                    <a:pt x="194" y="47"/>
                  </a:moveTo>
                  <a:cubicBezTo>
                    <a:pt x="192" y="47"/>
                    <a:pt x="190" y="49"/>
                    <a:pt x="190" y="51"/>
                  </a:cubicBezTo>
                  <a:cubicBezTo>
                    <a:pt x="190" y="52"/>
                    <a:pt x="192" y="54"/>
                    <a:pt x="194" y="54"/>
                  </a:cubicBezTo>
                  <a:cubicBezTo>
                    <a:pt x="195" y="54"/>
                    <a:pt x="197" y="52"/>
                    <a:pt x="197" y="51"/>
                  </a:cubicBezTo>
                  <a:cubicBezTo>
                    <a:pt x="197" y="49"/>
                    <a:pt x="195" y="47"/>
                    <a:pt x="194" y="47"/>
                  </a:cubicBezTo>
                  <a:moveTo>
                    <a:pt x="241" y="47"/>
                  </a:moveTo>
                  <a:cubicBezTo>
                    <a:pt x="239" y="47"/>
                    <a:pt x="238" y="49"/>
                    <a:pt x="238" y="51"/>
                  </a:cubicBezTo>
                  <a:cubicBezTo>
                    <a:pt x="238" y="52"/>
                    <a:pt x="239" y="54"/>
                    <a:pt x="241" y="54"/>
                  </a:cubicBezTo>
                  <a:cubicBezTo>
                    <a:pt x="243" y="54"/>
                    <a:pt x="244" y="52"/>
                    <a:pt x="244" y="51"/>
                  </a:cubicBezTo>
                  <a:cubicBezTo>
                    <a:pt x="244" y="49"/>
                    <a:pt x="243" y="47"/>
                    <a:pt x="241" y="47"/>
                  </a:cubicBezTo>
                  <a:moveTo>
                    <a:pt x="289" y="47"/>
                  </a:moveTo>
                  <a:cubicBezTo>
                    <a:pt x="287" y="47"/>
                    <a:pt x="285" y="49"/>
                    <a:pt x="285" y="51"/>
                  </a:cubicBezTo>
                  <a:cubicBezTo>
                    <a:pt x="285" y="52"/>
                    <a:pt x="287" y="54"/>
                    <a:pt x="289" y="54"/>
                  </a:cubicBezTo>
                  <a:cubicBezTo>
                    <a:pt x="291" y="54"/>
                    <a:pt x="292" y="52"/>
                    <a:pt x="292" y="51"/>
                  </a:cubicBezTo>
                  <a:cubicBezTo>
                    <a:pt x="292" y="49"/>
                    <a:pt x="291" y="47"/>
                    <a:pt x="289" y="47"/>
                  </a:cubicBezTo>
                  <a:moveTo>
                    <a:pt x="336" y="47"/>
                  </a:moveTo>
                  <a:cubicBezTo>
                    <a:pt x="335" y="47"/>
                    <a:pt x="333" y="49"/>
                    <a:pt x="333" y="51"/>
                  </a:cubicBezTo>
                  <a:cubicBezTo>
                    <a:pt x="333" y="52"/>
                    <a:pt x="335" y="54"/>
                    <a:pt x="336" y="54"/>
                  </a:cubicBezTo>
                  <a:cubicBezTo>
                    <a:pt x="338" y="54"/>
                    <a:pt x="340" y="52"/>
                    <a:pt x="340" y="51"/>
                  </a:cubicBezTo>
                  <a:cubicBezTo>
                    <a:pt x="340" y="49"/>
                    <a:pt x="338" y="47"/>
                    <a:pt x="336" y="47"/>
                  </a:cubicBezTo>
                  <a:moveTo>
                    <a:pt x="765" y="47"/>
                  </a:moveTo>
                  <a:cubicBezTo>
                    <a:pt x="763" y="47"/>
                    <a:pt x="762" y="49"/>
                    <a:pt x="762" y="51"/>
                  </a:cubicBezTo>
                  <a:cubicBezTo>
                    <a:pt x="762" y="52"/>
                    <a:pt x="763" y="54"/>
                    <a:pt x="765" y="54"/>
                  </a:cubicBezTo>
                  <a:cubicBezTo>
                    <a:pt x="767" y="54"/>
                    <a:pt x="768" y="52"/>
                    <a:pt x="768" y="51"/>
                  </a:cubicBezTo>
                  <a:cubicBezTo>
                    <a:pt x="768" y="49"/>
                    <a:pt x="767" y="47"/>
                    <a:pt x="765" y="47"/>
                  </a:cubicBezTo>
                  <a:moveTo>
                    <a:pt x="813" y="47"/>
                  </a:moveTo>
                  <a:cubicBezTo>
                    <a:pt x="811" y="47"/>
                    <a:pt x="809" y="49"/>
                    <a:pt x="809" y="51"/>
                  </a:cubicBezTo>
                  <a:cubicBezTo>
                    <a:pt x="809" y="52"/>
                    <a:pt x="811" y="54"/>
                    <a:pt x="813" y="54"/>
                  </a:cubicBezTo>
                  <a:cubicBezTo>
                    <a:pt x="814" y="54"/>
                    <a:pt x="816" y="52"/>
                    <a:pt x="816" y="51"/>
                  </a:cubicBezTo>
                  <a:cubicBezTo>
                    <a:pt x="816" y="49"/>
                    <a:pt x="814" y="47"/>
                    <a:pt x="813" y="47"/>
                  </a:cubicBezTo>
                  <a:moveTo>
                    <a:pt x="860" y="47"/>
                  </a:moveTo>
                  <a:cubicBezTo>
                    <a:pt x="858" y="47"/>
                    <a:pt x="857" y="49"/>
                    <a:pt x="857" y="51"/>
                  </a:cubicBezTo>
                  <a:cubicBezTo>
                    <a:pt x="857" y="52"/>
                    <a:pt x="858" y="54"/>
                    <a:pt x="860" y="54"/>
                  </a:cubicBezTo>
                  <a:cubicBezTo>
                    <a:pt x="862" y="54"/>
                    <a:pt x="864" y="52"/>
                    <a:pt x="864" y="51"/>
                  </a:cubicBezTo>
                  <a:cubicBezTo>
                    <a:pt x="864" y="49"/>
                    <a:pt x="862" y="47"/>
                    <a:pt x="860" y="47"/>
                  </a:cubicBezTo>
                  <a:moveTo>
                    <a:pt x="908" y="47"/>
                  </a:moveTo>
                  <a:cubicBezTo>
                    <a:pt x="906" y="47"/>
                    <a:pt x="905" y="49"/>
                    <a:pt x="905" y="51"/>
                  </a:cubicBezTo>
                  <a:cubicBezTo>
                    <a:pt x="905" y="52"/>
                    <a:pt x="906" y="54"/>
                    <a:pt x="908" y="54"/>
                  </a:cubicBezTo>
                  <a:cubicBezTo>
                    <a:pt x="910" y="54"/>
                    <a:pt x="911" y="52"/>
                    <a:pt x="911" y="51"/>
                  </a:cubicBezTo>
                  <a:cubicBezTo>
                    <a:pt x="911" y="49"/>
                    <a:pt x="910" y="47"/>
                    <a:pt x="908" y="47"/>
                  </a:cubicBezTo>
                  <a:moveTo>
                    <a:pt x="955" y="47"/>
                  </a:moveTo>
                  <a:cubicBezTo>
                    <a:pt x="954" y="47"/>
                    <a:pt x="952" y="49"/>
                    <a:pt x="952" y="51"/>
                  </a:cubicBezTo>
                  <a:cubicBezTo>
                    <a:pt x="952" y="52"/>
                    <a:pt x="954" y="54"/>
                    <a:pt x="955" y="54"/>
                  </a:cubicBezTo>
                  <a:cubicBezTo>
                    <a:pt x="957" y="54"/>
                    <a:pt x="959" y="52"/>
                    <a:pt x="959" y="51"/>
                  </a:cubicBezTo>
                  <a:cubicBezTo>
                    <a:pt x="959" y="49"/>
                    <a:pt x="957" y="47"/>
                    <a:pt x="955" y="47"/>
                  </a:cubicBezTo>
                  <a:moveTo>
                    <a:pt x="1003" y="47"/>
                  </a:moveTo>
                  <a:cubicBezTo>
                    <a:pt x="1001" y="47"/>
                    <a:pt x="1000" y="49"/>
                    <a:pt x="1000" y="51"/>
                  </a:cubicBezTo>
                  <a:cubicBezTo>
                    <a:pt x="1000" y="52"/>
                    <a:pt x="1001" y="54"/>
                    <a:pt x="1003" y="54"/>
                  </a:cubicBezTo>
                  <a:cubicBezTo>
                    <a:pt x="1005" y="54"/>
                    <a:pt x="1006" y="52"/>
                    <a:pt x="1006" y="51"/>
                  </a:cubicBezTo>
                  <a:cubicBezTo>
                    <a:pt x="1006" y="49"/>
                    <a:pt x="1005" y="47"/>
                    <a:pt x="1003" y="47"/>
                  </a:cubicBezTo>
                  <a:moveTo>
                    <a:pt x="1051" y="47"/>
                  </a:moveTo>
                  <a:cubicBezTo>
                    <a:pt x="1049" y="47"/>
                    <a:pt x="1047" y="49"/>
                    <a:pt x="1047" y="51"/>
                  </a:cubicBezTo>
                  <a:cubicBezTo>
                    <a:pt x="1047" y="52"/>
                    <a:pt x="1049" y="54"/>
                    <a:pt x="1051" y="54"/>
                  </a:cubicBezTo>
                  <a:cubicBezTo>
                    <a:pt x="1053" y="54"/>
                    <a:pt x="1054" y="52"/>
                    <a:pt x="1054" y="51"/>
                  </a:cubicBezTo>
                  <a:cubicBezTo>
                    <a:pt x="1054" y="49"/>
                    <a:pt x="1053" y="47"/>
                    <a:pt x="1051" y="47"/>
                  </a:cubicBezTo>
                  <a:moveTo>
                    <a:pt x="1098" y="47"/>
                  </a:moveTo>
                  <a:cubicBezTo>
                    <a:pt x="1097" y="47"/>
                    <a:pt x="1095" y="49"/>
                    <a:pt x="1095" y="51"/>
                  </a:cubicBezTo>
                  <a:cubicBezTo>
                    <a:pt x="1095" y="52"/>
                    <a:pt x="1097" y="54"/>
                    <a:pt x="1098" y="54"/>
                  </a:cubicBezTo>
                  <a:cubicBezTo>
                    <a:pt x="1100" y="54"/>
                    <a:pt x="1102" y="52"/>
                    <a:pt x="1102" y="51"/>
                  </a:cubicBezTo>
                  <a:cubicBezTo>
                    <a:pt x="1102" y="49"/>
                    <a:pt x="1100" y="47"/>
                    <a:pt x="1098" y="47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5" y="6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6"/>
                    <a:pt x="51" y="6"/>
                  </a:cubicBezTo>
                  <a:cubicBezTo>
                    <a:pt x="52" y="6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6"/>
                    <a:pt x="98" y="6"/>
                  </a:cubicBezTo>
                  <a:cubicBezTo>
                    <a:pt x="100" y="6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6"/>
                    <a:pt x="146" y="6"/>
                  </a:cubicBezTo>
                  <a:cubicBezTo>
                    <a:pt x="148" y="6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6"/>
                    <a:pt x="194" y="6"/>
                  </a:cubicBezTo>
                  <a:cubicBezTo>
                    <a:pt x="195" y="6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6"/>
                    <a:pt x="241" y="6"/>
                  </a:cubicBezTo>
                  <a:cubicBezTo>
                    <a:pt x="243" y="6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6"/>
                    <a:pt x="289" y="6"/>
                  </a:cubicBezTo>
                  <a:cubicBezTo>
                    <a:pt x="291" y="6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6"/>
                    <a:pt x="336" y="6"/>
                  </a:cubicBezTo>
                  <a:cubicBezTo>
                    <a:pt x="338" y="6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6"/>
                    <a:pt x="765" y="6"/>
                  </a:cubicBezTo>
                  <a:cubicBezTo>
                    <a:pt x="767" y="6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6"/>
                    <a:pt x="813" y="6"/>
                  </a:cubicBezTo>
                  <a:cubicBezTo>
                    <a:pt x="814" y="6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6"/>
                    <a:pt x="860" y="6"/>
                  </a:cubicBezTo>
                  <a:cubicBezTo>
                    <a:pt x="862" y="6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6"/>
                    <a:pt x="908" y="6"/>
                  </a:cubicBezTo>
                  <a:cubicBezTo>
                    <a:pt x="910" y="6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6"/>
                    <a:pt x="955" y="6"/>
                  </a:cubicBezTo>
                  <a:cubicBezTo>
                    <a:pt x="957" y="6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6"/>
                    <a:pt x="1003" y="6"/>
                  </a:cubicBezTo>
                  <a:cubicBezTo>
                    <a:pt x="1005" y="6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6"/>
                    <a:pt x="1051" y="6"/>
                  </a:cubicBezTo>
                  <a:cubicBezTo>
                    <a:pt x="1053" y="6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6"/>
                    <a:pt x="1098" y="6"/>
                  </a:cubicBezTo>
                  <a:cubicBezTo>
                    <a:pt x="1100" y="6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-112713" y="3832225"/>
              <a:ext cx="5340350" cy="3035300"/>
            </a:xfrm>
            <a:custGeom>
              <a:avLst/>
              <a:gdLst>
                <a:gd name="T0" fmla="*/ 479 w 1102"/>
                <a:gd name="T1" fmla="*/ 626 h 626"/>
                <a:gd name="T2" fmla="*/ 622 w 1102"/>
                <a:gd name="T3" fmla="*/ 619 h 626"/>
                <a:gd name="T4" fmla="*/ 721 w 1102"/>
                <a:gd name="T5" fmla="*/ 622 h 626"/>
                <a:gd name="T6" fmla="*/ 476 w 1102"/>
                <a:gd name="T7" fmla="*/ 575 h 626"/>
                <a:gd name="T8" fmla="*/ 575 w 1102"/>
                <a:gd name="T9" fmla="*/ 571 h 626"/>
                <a:gd name="T10" fmla="*/ 717 w 1102"/>
                <a:gd name="T11" fmla="*/ 578 h 626"/>
                <a:gd name="T12" fmla="*/ 479 w 1102"/>
                <a:gd name="T13" fmla="*/ 524 h 626"/>
                <a:gd name="T14" fmla="*/ 578 w 1102"/>
                <a:gd name="T15" fmla="*/ 527 h 626"/>
                <a:gd name="T16" fmla="*/ 714 w 1102"/>
                <a:gd name="T17" fmla="*/ 527 h 626"/>
                <a:gd name="T18" fmla="*/ 432 w 1102"/>
                <a:gd name="T19" fmla="*/ 476 h 626"/>
                <a:gd name="T20" fmla="*/ 575 w 1102"/>
                <a:gd name="T21" fmla="*/ 483 h 626"/>
                <a:gd name="T22" fmla="*/ 717 w 1102"/>
                <a:gd name="T23" fmla="*/ 476 h 626"/>
                <a:gd name="T24" fmla="*/ 435 w 1102"/>
                <a:gd name="T25" fmla="*/ 432 h 626"/>
                <a:gd name="T26" fmla="*/ 571 w 1102"/>
                <a:gd name="T27" fmla="*/ 432 h 626"/>
                <a:gd name="T28" fmla="*/ 670 w 1102"/>
                <a:gd name="T29" fmla="*/ 429 h 626"/>
                <a:gd name="T30" fmla="*/ 432 w 1102"/>
                <a:gd name="T31" fmla="*/ 388 h 626"/>
                <a:gd name="T32" fmla="*/ 575 w 1102"/>
                <a:gd name="T33" fmla="*/ 381 h 626"/>
                <a:gd name="T34" fmla="*/ 673 w 1102"/>
                <a:gd name="T35" fmla="*/ 384 h 626"/>
                <a:gd name="T36" fmla="*/ 428 w 1102"/>
                <a:gd name="T37" fmla="*/ 337 h 626"/>
                <a:gd name="T38" fmla="*/ 527 w 1102"/>
                <a:gd name="T39" fmla="*/ 333 h 626"/>
                <a:gd name="T40" fmla="*/ 670 w 1102"/>
                <a:gd name="T41" fmla="*/ 340 h 626"/>
                <a:gd name="T42" fmla="*/ 432 w 1102"/>
                <a:gd name="T43" fmla="*/ 286 h 626"/>
                <a:gd name="T44" fmla="*/ 530 w 1102"/>
                <a:gd name="T45" fmla="*/ 289 h 626"/>
                <a:gd name="T46" fmla="*/ 666 w 1102"/>
                <a:gd name="T47" fmla="*/ 289 h 626"/>
                <a:gd name="T48" fmla="*/ 3 w 1102"/>
                <a:gd name="T49" fmla="*/ 238 h 626"/>
                <a:gd name="T50" fmla="*/ 146 w 1102"/>
                <a:gd name="T51" fmla="*/ 245 h 626"/>
                <a:gd name="T52" fmla="*/ 289 w 1102"/>
                <a:gd name="T53" fmla="*/ 238 h 626"/>
                <a:gd name="T54" fmla="*/ 768 w 1102"/>
                <a:gd name="T55" fmla="*/ 241 h 626"/>
                <a:gd name="T56" fmla="*/ 905 w 1102"/>
                <a:gd name="T57" fmla="*/ 241 h 626"/>
                <a:gd name="T58" fmla="*/ 1003 w 1102"/>
                <a:gd name="T59" fmla="*/ 238 h 626"/>
                <a:gd name="T60" fmla="*/ 3 w 1102"/>
                <a:gd name="T61" fmla="*/ 197 h 626"/>
                <a:gd name="T62" fmla="*/ 146 w 1102"/>
                <a:gd name="T63" fmla="*/ 190 h 626"/>
                <a:gd name="T64" fmla="*/ 244 w 1102"/>
                <a:gd name="T65" fmla="*/ 194 h 626"/>
                <a:gd name="T66" fmla="*/ 762 w 1102"/>
                <a:gd name="T67" fmla="*/ 194 h 626"/>
                <a:gd name="T68" fmla="*/ 860 w 1102"/>
                <a:gd name="T69" fmla="*/ 190 h 626"/>
                <a:gd name="T70" fmla="*/ 1003 w 1102"/>
                <a:gd name="T71" fmla="*/ 197 h 626"/>
                <a:gd name="T72" fmla="*/ 3 w 1102"/>
                <a:gd name="T73" fmla="*/ 143 h 626"/>
                <a:gd name="T74" fmla="*/ 102 w 1102"/>
                <a:gd name="T75" fmla="*/ 146 h 626"/>
                <a:gd name="T76" fmla="*/ 238 w 1102"/>
                <a:gd name="T77" fmla="*/ 146 h 626"/>
                <a:gd name="T78" fmla="*/ 336 w 1102"/>
                <a:gd name="T79" fmla="*/ 143 h 626"/>
                <a:gd name="T80" fmla="*/ 860 w 1102"/>
                <a:gd name="T81" fmla="*/ 149 h 626"/>
                <a:gd name="T82" fmla="*/ 1003 w 1102"/>
                <a:gd name="T83" fmla="*/ 143 h 626"/>
                <a:gd name="T84" fmla="*/ 1102 w 1102"/>
                <a:gd name="T85" fmla="*/ 146 h 626"/>
                <a:gd name="T86" fmla="*/ 95 w 1102"/>
                <a:gd name="T87" fmla="*/ 99 h 626"/>
                <a:gd name="T88" fmla="*/ 194 w 1102"/>
                <a:gd name="T89" fmla="*/ 95 h 626"/>
                <a:gd name="T90" fmla="*/ 336 w 1102"/>
                <a:gd name="T91" fmla="*/ 102 h 626"/>
                <a:gd name="T92" fmla="*/ 860 w 1102"/>
                <a:gd name="T93" fmla="*/ 95 h 626"/>
                <a:gd name="T94" fmla="*/ 959 w 1102"/>
                <a:gd name="T95" fmla="*/ 99 h 626"/>
                <a:gd name="T96" fmla="*/ 1095 w 1102"/>
                <a:gd name="T97" fmla="*/ 99 h 626"/>
                <a:gd name="T98" fmla="*/ 51 w 1102"/>
                <a:gd name="T99" fmla="*/ 48 h 626"/>
                <a:gd name="T100" fmla="*/ 194 w 1102"/>
                <a:gd name="T101" fmla="*/ 54 h 626"/>
                <a:gd name="T102" fmla="*/ 336 w 1102"/>
                <a:gd name="T103" fmla="*/ 48 h 626"/>
                <a:gd name="T104" fmla="*/ 816 w 1102"/>
                <a:gd name="T105" fmla="*/ 51 h 626"/>
                <a:gd name="T106" fmla="*/ 952 w 1102"/>
                <a:gd name="T107" fmla="*/ 51 h 626"/>
                <a:gd name="T108" fmla="*/ 1051 w 1102"/>
                <a:gd name="T109" fmla="*/ 48 h 626"/>
                <a:gd name="T110" fmla="*/ 51 w 1102"/>
                <a:gd name="T111" fmla="*/ 7 h 626"/>
                <a:gd name="T112" fmla="*/ 194 w 1102"/>
                <a:gd name="T113" fmla="*/ 0 h 626"/>
                <a:gd name="T114" fmla="*/ 292 w 1102"/>
                <a:gd name="T115" fmla="*/ 3 h 626"/>
                <a:gd name="T116" fmla="*/ 809 w 1102"/>
                <a:gd name="T117" fmla="*/ 3 h 626"/>
                <a:gd name="T118" fmla="*/ 908 w 1102"/>
                <a:gd name="T119" fmla="*/ 0 h 626"/>
                <a:gd name="T120" fmla="*/ 1051 w 1102"/>
                <a:gd name="T121" fmla="*/ 7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02" h="626">
                  <a:moveTo>
                    <a:pt x="384" y="619"/>
                  </a:moveTo>
                  <a:cubicBezTo>
                    <a:pt x="382" y="619"/>
                    <a:pt x="381" y="621"/>
                    <a:pt x="381" y="622"/>
                  </a:cubicBezTo>
                  <a:cubicBezTo>
                    <a:pt x="381" y="624"/>
                    <a:pt x="382" y="626"/>
                    <a:pt x="384" y="626"/>
                  </a:cubicBezTo>
                  <a:cubicBezTo>
                    <a:pt x="386" y="626"/>
                    <a:pt x="387" y="624"/>
                    <a:pt x="387" y="622"/>
                  </a:cubicBezTo>
                  <a:cubicBezTo>
                    <a:pt x="387" y="621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1"/>
                    <a:pt x="428" y="622"/>
                  </a:cubicBezTo>
                  <a:cubicBezTo>
                    <a:pt x="428" y="624"/>
                    <a:pt x="430" y="626"/>
                    <a:pt x="432" y="626"/>
                  </a:cubicBezTo>
                  <a:cubicBezTo>
                    <a:pt x="433" y="626"/>
                    <a:pt x="435" y="624"/>
                    <a:pt x="435" y="622"/>
                  </a:cubicBezTo>
                  <a:cubicBezTo>
                    <a:pt x="435" y="621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1"/>
                    <a:pt x="476" y="622"/>
                  </a:cubicBezTo>
                  <a:cubicBezTo>
                    <a:pt x="476" y="624"/>
                    <a:pt x="477" y="626"/>
                    <a:pt x="479" y="626"/>
                  </a:cubicBezTo>
                  <a:cubicBezTo>
                    <a:pt x="481" y="626"/>
                    <a:pt x="483" y="624"/>
                    <a:pt x="483" y="622"/>
                  </a:cubicBezTo>
                  <a:cubicBezTo>
                    <a:pt x="483" y="621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1"/>
                    <a:pt x="524" y="622"/>
                  </a:cubicBezTo>
                  <a:cubicBezTo>
                    <a:pt x="524" y="624"/>
                    <a:pt x="525" y="626"/>
                    <a:pt x="527" y="626"/>
                  </a:cubicBezTo>
                  <a:cubicBezTo>
                    <a:pt x="529" y="626"/>
                    <a:pt x="530" y="624"/>
                    <a:pt x="530" y="622"/>
                  </a:cubicBezTo>
                  <a:cubicBezTo>
                    <a:pt x="530" y="621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1"/>
                    <a:pt x="571" y="622"/>
                  </a:cubicBezTo>
                  <a:cubicBezTo>
                    <a:pt x="571" y="624"/>
                    <a:pt x="573" y="626"/>
                    <a:pt x="575" y="626"/>
                  </a:cubicBezTo>
                  <a:cubicBezTo>
                    <a:pt x="576" y="626"/>
                    <a:pt x="578" y="624"/>
                    <a:pt x="578" y="622"/>
                  </a:cubicBezTo>
                  <a:cubicBezTo>
                    <a:pt x="578" y="621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1"/>
                    <a:pt x="619" y="622"/>
                  </a:cubicBezTo>
                  <a:cubicBezTo>
                    <a:pt x="619" y="624"/>
                    <a:pt x="620" y="626"/>
                    <a:pt x="622" y="626"/>
                  </a:cubicBezTo>
                  <a:cubicBezTo>
                    <a:pt x="624" y="626"/>
                    <a:pt x="625" y="624"/>
                    <a:pt x="625" y="622"/>
                  </a:cubicBezTo>
                  <a:cubicBezTo>
                    <a:pt x="625" y="621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1"/>
                    <a:pt x="666" y="622"/>
                  </a:cubicBezTo>
                  <a:cubicBezTo>
                    <a:pt x="666" y="624"/>
                    <a:pt x="668" y="626"/>
                    <a:pt x="670" y="626"/>
                  </a:cubicBezTo>
                  <a:cubicBezTo>
                    <a:pt x="672" y="626"/>
                    <a:pt x="673" y="624"/>
                    <a:pt x="673" y="622"/>
                  </a:cubicBezTo>
                  <a:cubicBezTo>
                    <a:pt x="673" y="621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1"/>
                    <a:pt x="714" y="622"/>
                  </a:cubicBezTo>
                  <a:cubicBezTo>
                    <a:pt x="714" y="624"/>
                    <a:pt x="716" y="626"/>
                    <a:pt x="717" y="626"/>
                  </a:cubicBezTo>
                  <a:cubicBezTo>
                    <a:pt x="719" y="626"/>
                    <a:pt x="721" y="624"/>
                    <a:pt x="721" y="622"/>
                  </a:cubicBezTo>
                  <a:cubicBezTo>
                    <a:pt x="721" y="621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7"/>
                    <a:pt x="382" y="578"/>
                    <a:pt x="384" y="578"/>
                  </a:cubicBezTo>
                  <a:cubicBezTo>
                    <a:pt x="386" y="578"/>
                    <a:pt x="387" y="577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7"/>
                    <a:pt x="430" y="578"/>
                    <a:pt x="432" y="578"/>
                  </a:cubicBezTo>
                  <a:cubicBezTo>
                    <a:pt x="433" y="578"/>
                    <a:pt x="435" y="577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7"/>
                    <a:pt x="477" y="578"/>
                    <a:pt x="479" y="578"/>
                  </a:cubicBezTo>
                  <a:cubicBezTo>
                    <a:pt x="481" y="578"/>
                    <a:pt x="483" y="577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7"/>
                    <a:pt x="525" y="578"/>
                    <a:pt x="527" y="578"/>
                  </a:cubicBezTo>
                  <a:cubicBezTo>
                    <a:pt x="529" y="578"/>
                    <a:pt x="530" y="577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7"/>
                    <a:pt x="573" y="578"/>
                    <a:pt x="575" y="578"/>
                  </a:cubicBezTo>
                  <a:cubicBezTo>
                    <a:pt x="576" y="578"/>
                    <a:pt x="578" y="577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7"/>
                    <a:pt x="620" y="578"/>
                    <a:pt x="622" y="578"/>
                  </a:cubicBezTo>
                  <a:cubicBezTo>
                    <a:pt x="624" y="578"/>
                    <a:pt x="625" y="577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7"/>
                    <a:pt x="668" y="578"/>
                    <a:pt x="670" y="578"/>
                  </a:cubicBezTo>
                  <a:cubicBezTo>
                    <a:pt x="672" y="578"/>
                    <a:pt x="673" y="577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7"/>
                    <a:pt x="716" y="578"/>
                    <a:pt x="717" y="578"/>
                  </a:cubicBezTo>
                  <a:cubicBezTo>
                    <a:pt x="719" y="578"/>
                    <a:pt x="721" y="577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8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8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8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8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8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8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8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8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8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8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8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8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8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8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8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8"/>
                    <a:pt x="719" y="476"/>
                    <a:pt x="717" y="476"/>
                  </a:cubicBezTo>
                  <a:moveTo>
                    <a:pt x="384" y="429"/>
                  </a:moveTo>
                  <a:cubicBezTo>
                    <a:pt x="382" y="429"/>
                    <a:pt x="381" y="430"/>
                    <a:pt x="381" y="432"/>
                  </a:cubicBezTo>
                  <a:cubicBezTo>
                    <a:pt x="381" y="434"/>
                    <a:pt x="382" y="435"/>
                    <a:pt x="384" y="435"/>
                  </a:cubicBezTo>
                  <a:cubicBezTo>
                    <a:pt x="386" y="435"/>
                    <a:pt x="387" y="434"/>
                    <a:pt x="387" y="432"/>
                  </a:cubicBezTo>
                  <a:cubicBezTo>
                    <a:pt x="387" y="430"/>
                    <a:pt x="386" y="429"/>
                    <a:pt x="384" y="429"/>
                  </a:cubicBezTo>
                  <a:moveTo>
                    <a:pt x="432" y="429"/>
                  </a:moveTo>
                  <a:cubicBezTo>
                    <a:pt x="430" y="429"/>
                    <a:pt x="428" y="430"/>
                    <a:pt x="428" y="432"/>
                  </a:cubicBezTo>
                  <a:cubicBezTo>
                    <a:pt x="428" y="434"/>
                    <a:pt x="430" y="435"/>
                    <a:pt x="432" y="435"/>
                  </a:cubicBezTo>
                  <a:cubicBezTo>
                    <a:pt x="433" y="435"/>
                    <a:pt x="435" y="434"/>
                    <a:pt x="435" y="432"/>
                  </a:cubicBezTo>
                  <a:cubicBezTo>
                    <a:pt x="435" y="430"/>
                    <a:pt x="433" y="429"/>
                    <a:pt x="432" y="429"/>
                  </a:cubicBezTo>
                  <a:moveTo>
                    <a:pt x="479" y="429"/>
                  </a:moveTo>
                  <a:cubicBezTo>
                    <a:pt x="477" y="429"/>
                    <a:pt x="476" y="430"/>
                    <a:pt x="476" y="432"/>
                  </a:cubicBezTo>
                  <a:cubicBezTo>
                    <a:pt x="476" y="434"/>
                    <a:pt x="477" y="435"/>
                    <a:pt x="479" y="435"/>
                  </a:cubicBezTo>
                  <a:cubicBezTo>
                    <a:pt x="481" y="435"/>
                    <a:pt x="483" y="434"/>
                    <a:pt x="483" y="432"/>
                  </a:cubicBezTo>
                  <a:cubicBezTo>
                    <a:pt x="483" y="430"/>
                    <a:pt x="481" y="429"/>
                    <a:pt x="479" y="429"/>
                  </a:cubicBezTo>
                  <a:moveTo>
                    <a:pt x="527" y="429"/>
                  </a:moveTo>
                  <a:cubicBezTo>
                    <a:pt x="525" y="429"/>
                    <a:pt x="524" y="430"/>
                    <a:pt x="524" y="432"/>
                  </a:cubicBezTo>
                  <a:cubicBezTo>
                    <a:pt x="524" y="434"/>
                    <a:pt x="525" y="435"/>
                    <a:pt x="527" y="435"/>
                  </a:cubicBezTo>
                  <a:cubicBezTo>
                    <a:pt x="529" y="435"/>
                    <a:pt x="530" y="434"/>
                    <a:pt x="530" y="432"/>
                  </a:cubicBezTo>
                  <a:cubicBezTo>
                    <a:pt x="530" y="430"/>
                    <a:pt x="529" y="429"/>
                    <a:pt x="527" y="429"/>
                  </a:cubicBezTo>
                  <a:moveTo>
                    <a:pt x="575" y="429"/>
                  </a:moveTo>
                  <a:cubicBezTo>
                    <a:pt x="573" y="429"/>
                    <a:pt x="571" y="430"/>
                    <a:pt x="571" y="432"/>
                  </a:cubicBezTo>
                  <a:cubicBezTo>
                    <a:pt x="571" y="434"/>
                    <a:pt x="573" y="435"/>
                    <a:pt x="575" y="435"/>
                  </a:cubicBezTo>
                  <a:cubicBezTo>
                    <a:pt x="576" y="435"/>
                    <a:pt x="578" y="434"/>
                    <a:pt x="578" y="432"/>
                  </a:cubicBezTo>
                  <a:cubicBezTo>
                    <a:pt x="578" y="430"/>
                    <a:pt x="576" y="429"/>
                    <a:pt x="575" y="429"/>
                  </a:cubicBezTo>
                  <a:moveTo>
                    <a:pt x="622" y="429"/>
                  </a:moveTo>
                  <a:cubicBezTo>
                    <a:pt x="620" y="429"/>
                    <a:pt x="619" y="430"/>
                    <a:pt x="619" y="432"/>
                  </a:cubicBezTo>
                  <a:cubicBezTo>
                    <a:pt x="619" y="434"/>
                    <a:pt x="620" y="435"/>
                    <a:pt x="622" y="435"/>
                  </a:cubicBezTo>
                  <a:cubicBezTo>
                    <a:pt x="624" y="435"/>
                    <a:pt x="625" y="434"/>
                    <a:pt x="625" y="432"/>
                  </a:cubicBezTo>
                  <a:cubicBezTo>
                    <a:pt x="625" y="430"/>
                    <a:pt x="624" y="429"/>
                    <a:pt x="622" y="429"/>
                  </a:cubicBezTo>
                  <a:moveTo>
                    <a:pt x="670" y="429"/>
                  </a:moveTo>
                  <a:cubicBezTo>
                    <a:pt x="668" y="429"/>
                    <a:pt x="666" y="430"/>
                    <a:pt x="666" y="432"/>
                  </a:cubicBezTo>
                  <a:cubicBezTo>
                    <a:pt x="666" y="434"/>
                    <a:pt x="668" y="435"/>
                    <a:pt x="670" y="435"/>
                  </a:cubicBezTo>
                  <a:cubicBezTo>
                    <a:pt x="672" y="435"/>
                    <a:pt x="673" y="434"/>
                    <a:pt x="673" y="432"/>
                  </a:cubicBezTo>
                  <a:cubicBezTo>
                    <a:pt x="673" y="430"/>
                    <a:pt x="672" y="429"/>
                    <a:pt x="670" y="429"/>
                  </a:cubicBezTo>
                  <a:moveTo>
                    <a:pt x="717" y="429"/>
                  </a:moveTo>
                  <a:cubicBezTo>
                    <a:pt x="716" y="429"/>
                    <a:pt x="714" y="430"/>
                    <a:pt x="714" y="432"/>
                  </a:cubicBezTo>
                  <a:cubicBezTo>
                    <a:pt x="714" y="434"/>
                    <a:pt x="716" y="435"/>
                    <a:pt x="717" y="435"/>
                  </a:cubicBezTo>
                  <a:cubicBezTo>
                    <a:pt x="719" y="435"/>
                    <a:pt x="721" y="434"/>
                    <a:pt x="721" y="432"/>
                  </a:cubicBezTo>
                  <a:cubicBezTo>
                    <a:pt x="721" y="430"/>
                    <a:pt x="719" y="429"/>
                    <a:pt x="717" y="429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8"/>
                    <a:pt x="384" y="388"/>
                  </a:cubicBezTo>
                  <a:cubicBezTo>
                    <a:pt x="386" y="388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8"/>
                    <a:pt x="432" y="388"/>
                  </a:cubicBezTo>
                  <a:cubicBezTo>
                    <a:pt x="433" y="388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8"/>
                    <a:pt x="479" y="388"/>
                  </a:cubicBezTo>
                  <a:cubicBezTo>
                    <a:pt x="481" y="388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8"/>
                    <a:pt x="527" y="388"/>
                  </a:cubicBezTo>
                  <a:cubicBezTo>
                    <a:pt x="529" y="388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8"/>
                    <a:pt x="575" y="388"/>
                  </a:cubicBezTo>
                  <a:cubicBezTo>
                    <a:pt x="576" y="388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8"/>
                    <a:pt x="622" y="388"/>
                  </a:cubicBezTo>
                  <a:cubicBezTo>
                    <a:pt x="624" y="388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8"/>
                    <a:pt x="670" y="388"/>
                  </a:cubicBezTo>
                  <a:cubicBezTo>
                    <a:pt x="672" y="388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8"/>
                    <a:pt x="717" y="388"/>
                  </a:cubicBezTo>
                  <a:cubicBezTo>
                    <a:pt x="719" y="388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7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7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7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7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7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7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7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7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7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7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7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7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7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7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7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7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6"/>
                  </a:moveTo>
                  <a:cubicBezTo>
                    <a:pt x="382" y="286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6"/>
                    <a:pt x="384" y="286"/>
                  </a:cubicBezTo>
                  <a:moveTo>
                    <a:pt x="432" y="286"/>
                  </a:moveTo>
                  <a:cubicBezTo>
                    <a:pt x="430" y="286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6"/>
                    <a:pt x="432" y="286"/>
                  </a:cubicBezTo>
                  <a:moveTo>
                    <a:pt x="479" y="286"/>
                  </a:moveTo>
                  <a:cubicBezTo>
                    <a:pt x="477" y="286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6"/>
                    <a:pt x="479" y="286"/>
                  </a:cubicBezTo>
                  <a:moveTo>
                    <a:pt x="527" y="286"/>
                  </a:moveTo>
                  <a:cubicBezTo>
                    <a:pt x="525" y="286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6"/>
                    <a:pt x="527" y="286"/>
                  </a:cubicBezTo>
                  <a:moveTo>
                    <a:pt x="575" y="286"/>
                  </a:moveTo>
                  <a:cubicBezTo>
                    <a:pt x="573" y="286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6"/>
                    <a:pt x="575" y="286"/>
                  </a:cubicBezTo>
                  <a:moveTo>
                    <a:pt x="622" y="286"/>
                  </a:moveTo>
                  <a:cubicBezTo>
                    <a:pt x="620" y="286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6"/>
                    <a:pt x="622" y="286"/>
                  </a:cubicBezTo>
                  <a:moveTo>
                    <a:pt x="670" y="286"/>
                  </a:moveTo>
                  <a:cubicBezTo>
                    <a:pt x="668" y="286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6"/>
                    <a:pt x="670" y="286"/>
                  </a:cubicBezTo>
                  <a:moveTo>
                    <a:pt x="717" y="286"/>
                  </a:moveTo>
                  <a:cubicBezTo>
                    <a:pt x="716" y="286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6"/>
                    <a:pt x="717" y="286"/>
                  </a:cubicBezTo>
                  <a:moveTo>
                    <a:pt x="3" y="238"/>
                  </a:moveTo>
                  <a:cubicBezTo>
                    <a:pt x="1" y="238"/>
                    <a:pt x="0" y="240"/>
                    <a:pt x="0" y="241"/>
                  </a:cubicBezTo>
                  <a:cubicBezTo>
                    <a:pt x="0" y="243"/>
                    <a:pt x="1" y="245"/>
                    <a:pt x="3" y="245"/>
                  </a:cubicBezTo>
                  <a:cubicBezTo>
                    <a:pt x="5" y="245"/>
                    <a:pt x="6" y="243"/>
                    <a:pt x="6" y="241"/>
                  </a:cubicBezTo>
                  <a:cubicBezTo>
                    <a:pt x="6" y="240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40"/>
                    <a:pt x="47" y="241"/>
                  </a:cubicBezTo>
                  <a:cubicBezTo>
                    <a:pt x="47" y="243"/>
                    <a:pt x="49" y="245"/>
                    <a:pt x="51" y="245"/>
                  </a:cubicBezTo>
                  <a:cubicBezTo>
                    <a:pt x="52" y="245"/>
                    <a:pt x="54" y="243"/>
                    <a:pt x="54" y="241"/>
                  </a:cubicBezTo>
                  <a:cubicBezTo>
                    <a:pt x="54" y="240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40"/>
                    <a:pt x="95" y="241"/>
                  </a:cubicBezTo>
                  <a:cubicBezTo>
                    <a:pt x="95" y="243"/>
                    <a:pt x="96" y="245"/>
                    <a:pt x="98" y="245"/>
                  </a:cubicBezTo>
                  <a:cubicBezTo>
                    <a:pt x="100" y="245"/>
                    <a:pt x="102" y="243"/>
                    <a:pt x="102" y="241"/>
                  </a:cubicBezTo>
                  <a:cubicBezTo>
                    <a:pt x="102" y="240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40"/>
                    <a:pt x="143" y="241"/>
                  </a:cubicBezTo>
                  <a:cubicBezTo>
                    <a:pt x="143" y="243"/>
                    <a:pt x="144" y="245"/>
                    <a:pt x="146" y="245"/>
                  </a:cubicBezTo>
                  <a:cubicBezTo>
                    <a:pt x="148" y="245"/>
                    <a:pt x="149" y="243"/>
                    <a:pt x="149" y="241"/>
                  </a:cubicBezTo>
                  <a:cubicBezTo>
                    <a:pt x="149" y="240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40"/>
                    <a:pt x="190" y="241"/>
                  </a:cubicBezTo>
                  <a:cubicBezTo>
                    <a:pt x="190" y="243"/>
                    <a:pt x="192" y="245"/>
                    <a:pt x="194" y="245"/>
                  </a:cubicBezTo>
                  <a:cubicBezTo>
                    <a:pt x="195" y="245"/>
                    <a:pt x="197" y="243"/>
                    <a:pt x="197" y="241"/>
                  </a:cubicBezTo>
                  <a:cubicBezTo>
                    <a:pt x="197" y="240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40"/>
                    <a:pt x="238" y="241"/>
                  </a:cubicBezTo>
                  <a:cubicBezTo>
                    <a:pt x="238" y="243"/>
                    <a:pt x="239" y="245"/>
                    <a:pt x="241" y="245"/>
                  </a:cubicBezTo>
                  <a:cubicBezTo>
                    <a:pt x="243" y="245"/>
                    <a:pt x="244" y="243"/>
                    <a:pt x="244" y="241"/>
                  </a:cubicBezTo>
                  <a:cubicBezTo>
                    <a:pt x="244" y="240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40"/>
                    <a:pt x="285" y="241"/>
                  </a:cubicBezTo>
                  <a:cubicBezTo>
                    <a:pt x="285" y="243"/>
                    <a:pt x="287" y="245"/>
                    <a:pt x="289" y="245"/>
                  </a:cubicBezTo>
                  <a:cubicBezTo>
                    <a:pt x="291" y="245"/>
                    <a:pt x="292" y="243"/>
                    <a:pt x="292" y="241"/>
                  </a:cubicBezTo>
                  <a:cubicBezTo>
                    <a:pt x="292" y="240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40"/>
                    <a:pt x="333" y="241"/>
                  </a:cubicBezTo>
                  <a:cubicBezTo>
                    <a:pt x="333" y="243"/>
                    <a:pt x="335" y="245"/>
                    <a:pt x="336" y="245"/>
                  </a:cubicBezTo>
                  <a:cubicBezTo>
                    <a:pt x="338" y="245"/>
                    <a:pt x="340" y="243"/>
                    <a:pt x="340" y="241"/>
                  </a:cubicBezTo>
                  <a:cubicBezTo>
                    <a:pt x="340" y="240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40"/>
                    <a:pt x="762" y="241"/>
                  </a:cubicBezTo>
                  <a:cubicBezTo>
                    <a:pt x="762" y="243"/>
                    <a:pt x="763" y="245"/>
                    <a:pt x="765" y="245"/>
                  </a:cubicBezTo>
                  <a:cubicBezTo>
                    <a:pt x="767" y="245"/>
                    <a:pt x="768" y="243"/>
                    <a:pt x="768" y="241"/>
                  </a:cubicBezTo>
                  <a:cubicBezTo>
                    <a:pt x="768" y="240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40"/>
                    <a:pt x="809" y="241"/>
                  </a:cubicBezTo>
                  <a:cubicBezTo>
                    <a:pt x="809" y="243"/>
                    <a:pt x="811" y="245"/>
                    <a:pt x="813" y="245"/>
                  </a:cubicBezTo>
                  <a:cubicBezTo>
                    <a:pt x="814" y="245"/>
                    <a:pt x="816" y="243"/>
                    <a:pt x="816" y="241"/>
                  </a:cubicBezTo>
                  <a:cubicBezTo>
                    <a:pt x="816" y="240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40"/>
                    <a:pt x="857" y="241"/>
                  </a:cubicBezTo>
                  <a:cubicBezTo>
                    <a:pt x="857" y="243"/>
                    <a:pt x="858" y="245"/>
                    <a:pt x="860" y="245"/>
                  </a:cubicBezTo>
                  <a:cubicBezTo>
                    <a:pt x="862" y="245"/>
                    <a:pt x="864" y="243"/>
                    <a:pt x="864" y="241"/>
                  </a:cubicBezTo>
                  <a:cubicBezTo>
                    <a:pt x="864" y="240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40"/>
                    <a:pt x="905" y="241"/>
                  </a:cubicBezTo>
                  <a:cubicBezTo>
                    <a:pt x="905" y="243"/>
                    <a:pt x="906" y="245"/>
                    <a:pt x="908" y="245"/>
                  </a:cubicBezTo>
                  <a:cubicBezTo>
                    <a:pt x="910" y="245"/>
                    <a:pt x="911" y="243"/>
                    <a:pt x="911" y="241"/>
                  </a:cubicBezTo>
                  <a:cubicBezTo>
                    <a:pt x="911" y="240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40"/>
                    <a:pt x="952" y="241"/>
                  </a:cubicBezTo>
                  <a:cubicBezTo>
                    <a:pt x="952" y="243"/>
                    <a:pt x="954" y="245"/>
                    <a:pt x="955" y="245"/>
                  </a:cubicBezTo>
                  <a:cubicBezTo>
                    <a:pt x="957" y="245"/>
                    <a:pt x="959" y="243"/>
                    <a:pt x="959" y="241"/>
                  </a:cubicBezTo>
                  <a:cubicBezTo>
                    <a:pt x="959" y="240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40"/>
                    <a:pt x="1000" y="241"/>
                  </a:cubicBezTo>
                  <a:cubicBezTo>
                    <a:pt x="1000" y="243"/>
                    <a:pt x="1001" y="245"/>
                    <a:pt x="1003" y="245"/>
                  </a:cubicBezTo>
                  <a:cubicBezTo>
                    <a:pt x="1005" y="245"/>
                    <a:pt x="1006" y="243"/>
                    <a:pt x="1006" y="241"/>
                  </a:cubicBezTo>
                  <a:cubicBezTo>
                    <a:pt x="1006" y="240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40"/>
                    <a:pt x="1047" y="241"/>
                  </a:cubicBezTo>
                  <a:cubicBezTo>
                    <a:pt x="1047" y="243"/>
                    <a:pt x="1049" y="245"/>
                    <a:pt x="1051" y="245"/>
                  </a:cubicBezTo>
                  <a:cubicBezTo>
                    <a:pt x="1053" y="245"/>
                    <a:pt x="1054" y="243"/>
                    <a:pt x="1054" y="241"/>
                  </a:cubicBezTo>
                  <a:cubicBezTo>
                    <a:pt x="1054" y="240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40"/>
                    <a:pt x="1095" y="241"/>
                  </a:cubicBezTo>
                  <a:cubicBezTo>
                    <a:pt x="1095" y="243"/>
                    <a:pt x="1097" y="245"/>
                    <a:pt x="1098" y="245"/>
                  </a:cubicBezTo>
                  <a:cubicBezTo>
                    <a:pt x="1100" y="245"/>
                    <a:pt x="1102" y="243"/>
                    <a:pt x="1102" y="241"/>
                  </a:cubicBezTo>
                  <a:cubicBezTo>
                    <a:pt x="1102" y="240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6"/>
                    <a:pt x="1" y="197"/>
                    <a:pt x="3" y="197"/>
                  </a:cubicBezTo>
                  <a:cubicBezTo>
                    <a:pt x="5" y="197"/>
                    <a:pt x="6" y="196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6"/>
                    <a:pt x="49" y="197"/>
                    <a:pt x="51" y="197"/>
                  </a:cubicBezTo>
                  <a:cubicBezTo>
                    <a:pt x="52" y="197"/>
                    <a:pt x="54" y="196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6"/>
                    <a:pt x="96" y="197"/>
                    <a:pt x="98" y="197"/>
                  </a:cubicBezTo>
                  <a:cubicBezTo>
                    <a:pt x="100" y="197"/>
                    <a:pt x="102" y="196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6"/>
                    <a:pt x="144" y="197"/>
                    <a:pt x="146" y="197"/>
                  </a:cubicBezTo>
                  <a:cubicBezTo>
                    <a:pt x="148" y="197"/>
                    <a:pt x="149" y="196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6"/>
                    <a:pt x="192" y="197"/>
                    <a:pt x="194" y="197"/>
                  </a:cubicBezTo>
                  <a:cubicBezTo>
                    <a:pt x="195" y="197"/>
                    <a:pt x="197" y="196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6"/>
                    <a:pt x="239" y="197"/>
                    <a:pt x="241" y="197"/>
                  </a:cubicBezTo>
                  <a:cubicBezTo>
                    <a:pt x="243" y="197"/>
                    <a:pt x="244" y="196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6"/>
                    <a:pt x="287" y="197"/>
                    <a:pt x="289" y="197"/>
                  </a:cubicBezTo>
                  <a:cubicBezTo>
                    <a:pt x="291" y="197"/>
                    <a:pt x="292" y="196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6"/>
                    <a:pt x="335" y="197"/>
                    <a:pt x="336" y="197"/>
                  </a:cubicBezTo>
                  <a:cubicBezTo>
                    <a:pt x="338" y="197"/>
                    <a:pt x="340" y="196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6"/>
                    <a:pt x="763" y="197"/>
                    <a:pt x="765" y="197"/>
                  </a:cubicBezTo>
                  <a:cubicBezTo>
                    <a:pt x="767" y="197"/>
                    <a:pt x="768" y="196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6"/>
                    <a:pt x="811" y="197"/>
                    <a:pt x="813" y="197"/>
                  </a:cubicBezTo>
                  <a:cubicBezTo>
                    <a:pt x="814" y="197"/>
                    <a:pt x="816" y="196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6"/>
                    <a:pt x="858" y="197"/>
                    <a:pt x="860" y="197"/>
                  </a:cubicBezTo>
                  <a:cubicBezTo>
                    <a:pt x="862" y="197"/>
                    <a:pt x="864" y="196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6"/>
                    <a:pt x="906" y="197"/>
                    <a:pt x="908" y="197"/>
                  </a:cubicBezTo>
                  <a:cubicBezTo>
                    <a:pt x="910" y="197"/>
                    <a:pt x="911" y="196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6"/>
                    <a:pt x="954" y="197"/>
                    <a:pt x="955" y="197"/>
                  </a:cubicBezTo>
                  <a:cubicBezTo>
                    <a:pt x="957" y="197"/>
                    <a:pt x="959" y="196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6"/>
                    <a:pt x="1001" y="197"/>
                    <a:pt x="1003" y="197"/>
                  </a:cubicBezTo>
                  <a:cubicBezTo>
                    <a:pt x="1005" y="197"/>
                    <a:pt x="1006" y="196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6"/>
                    <a:pt x="1049" y="197"/>
                    <a:pt x="1051" y="197"/>
                  </a:cubicBezTo>
                  <a:cubicBezTo>
                    <a:pt x="1053" y="197"/>
                    <a:pt x="1054" y="196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6"/>
                    <a:pt x="1097" y="197"/>
                    <a:pt x="1098" y="197"/>
                  </a:cubicBezTo>
                  <a:cubicBezTo>
                    <a:pt x="1100" y="197"/>
                    <a:pt x="1102" y="196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7"/>
                    <a:pt x="0" y="99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9"/>
                  </a:cubicBezTo>
                  <a:cubicBezTo>
                    <a:pt x="6" y="97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7"/>
                    <a:pt x="47" y="99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9"/>
                  </a:cubicBezTo>
                  <a:cubicBezTo>
                    <a:pt x="54" y="97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7"/>
                    <a:pt x="95" y="99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9"/>
                  </a:cubicBezTo>
                  <a:cubicBezTo>
                    <a:pt x="102" y="97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7"/>
                    <a:pt x="143" y="99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9"/>
                  </a:cubicBezTo>
                  <a:cubicBezTo>
                    <a:pt x="149" y="97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7"/>
                    <a:pt x="190" y="99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9"/>
                  </a:cubicBezTo>
                  <a:cubicBezTo>
                    <a:pt x="197" y="97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7"/>
                    <a:pt x="238" y="99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9"/>
                  </a:cubicBezTo>
                  <a:cubicBezTo>
                    <a:pt x="244" y="97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7"/>
                    <a:pt x="285" y="99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9"/>
                  </a:cubicBezTo>
                  <a:cubicBezTo>
                    <a:pt x="292" y="97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7"/>
                    <a:pt x="333" y="99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9"/>
                  </a:cubicBezTo>
                  <a:cubicBezTo>
                    <a:pt x="340" y="97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7"/>
                    <a:pt x="762" y="99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9"/>
                  </a:cubicBezTo>
                  <a:cubicBezTo>
                    <a:pt x="768" y="97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7"/>
                    <a:pt x="809" y="99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9"/>
                  </a:cubicBezTo>
                  <a:cubicBezTo>
                    <a:pt x="816" y="97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7"/>
                    <a:pt x="857" y="99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9"/>
                  </a:cubicBezTo>
                  <a:cubicBezTo>
                    <a:pt x="864" y="97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7"/>
                    <a:pt x="905" y="99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9"/>
                  </a:cubicBezTo>
                  <a:cubicBezTo>
                    <a:pt x="911" y="97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7"/>
                    <a:pt x="952" y="99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9"/>
                  </a:cubicBezTo>
                  <a:cubicBezTo>
                    <a:pt x="959" y="97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7"/>
                    <a:pt x="1000" y="99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9"/>
                  </a:cubicBezTo>
                  <a:cubicBezTo>
                    <a:pt x="1006" y="97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7"/>
                    <a:pt x="1047" y="99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9"/>
                  </a:cubicBezTo>
                  <a:cubicBezTo>
                    <a:pt x="1054" y="97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7"/>
                    <a:pt x="1095" y="99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9"/>
                  </a:cubicBezTo>
                  <a:cubicBezTo>
                    <a:pt x="1102" y="97"/>
                    <a:pt x="1100" y="95"/>
                    <a:pt x="1098" y="95"/>
                  </a:cubicBezTo>
                  <a:moveTo>
                    <a:pt x="3" y="48"/>
                  </a:moveTo>
                  <a:cubicBezTo>
                    <a:pt x="1" y="48"/>
                    <a:pt x="0" y="49"/>
                    <a:pt x="0" y="51"/>
                  </a:cubicBezTo>
                  <a:cubicBezTo>
                    <a:pt x="0" y="53"/>
                    <a:pt x="1" y="54"/>
                    <a:pt x="3" y="54"/>
                  </a:cubicBezTo>
                  <a:cubicBezTo>
                    <a:pt x="5" y="54"/>
                    <a:pt x="6" y="53"/>
                    <a:pt x="6" y="51"/>
                  </a:cubicBezTo>
                  <a:cubicBezTo>
                    <a:pt x="6" y="49"/>
                    <a:pt x="5" y="48"/>
                    <a:pt x="3" y="48"/>
                  </a:cubicBezTo>
                  <a:moveTo>
                    <a:pt x="51" y="48"/>
                  </a:moveTo>
                  <a:cubicBezTo>
                    <a:pt x="49" y="48"/>
                    <a:pt x="47" y="49"/>
                    <a:pt x="47" y="51"/>
                  </a:cubicBezTo>
                  <a:cubicBezTo>
                    <a:pt x="47" y="53"/>
                    <a:pt x="49" y="54"/>
                    <a:pt x="51" y="54"/>
                  </a:cubicBezTo>
                  <a:cubicBezTo>
                    <a:pt x="52" y="54"/>
                    <a:pt x="54" y="53"/>
                    <a:pt x="54" y="51"/>
                  </a:cubicBezTo>
                  <a:cubicBezTo>
                    <a:pt x="54" y="49"/>
                    <a:pt x="52" y="48"/>
                    <a:pt x="51" y="48"/>
                  </a:cubicBezTo>
                  <a:moveTo>
                    <a:pt x="98" y="48"/>
                  </a:moveTo>
                  <a:cubicBezTo>
                    <a:pt x="96" y="48"/>
                    <a:pt x="95" y="49"/>
                    <a:pt x="95" y="51"/>
                  </a:cubicBezTo>
                  <a:cubicBezTo>
                    <a:pt x="95" y="53"/>
                    <a:pt x="96" y="54"/>
                    <a:pt x="98" y="54"/>
                  </a:cubicBezTo>
                  <a:cubicBezTo>
                    <a:pt x="100" y="54"/>
                    <a:pt x="102" y="53"/>
                    <a:pt x="102" y="51"/>
                  </a:cubicBezTo>
                  <a:cubicBezTo>
                    <a:pt x="102" y="49"/>
                    <a:pt x="100" y="48"/>
                    <a:pt x="98" y="48"/>
                  </a:cubicBezTo>
                  <a:moveTo>
                    <a:pt x="146" y="48"/>
                  </a:moveTo>
                  <a:cubicBezTo>
                    <a:pt x="144" y="48"/>
                    <a:pt x="143" y="49"/>
                    <a:pt x="143" y="51"/>
                  </a:cubicBezTo>
                  <a:cubicBezTo>
                    <a:pt x="143" y="53"/>
                    <a:pt x="144" y="54"/>
                    <a:pt x="146" y="54"/>
                  </a:cubicBezTo>
                  <a:cubicBezTo>
                    <a:pt x="148" y="54"/>
                    <a:pt x="149" y="53"/>
                    <a:pt x="149" y="51"/>
                  </a:cubicBezTo>
                  <a:cubicBezTo>
                    <a:pt x="149" y="49"/>
                    <a:pt x="148" y="48"/>
                    <a:pt x="146" y="48"/>
                  </a:cubicBezTo>
                  <a:moveTo>
                    <a:pt x="194" y="48"/>
                  </a:moveTo>
                  <a:cubicBezTo>
                    <a:pt x="192" y="48"/>
                    <a:pt x="190" y="49"/>
                    <a:pt x="190" y="51"/>
                  </a:cubicBezTo>
                  <a:cubicBezTo>
                    <a:pt x="190" y="53"/>
                    <a:pt x="192" y="54"/>
                    <a:pt x="194" y="54"/>
                  </a:cubicBezTo>
                  <a:cubicBezTo>
                    <a:pt x="195" y="54"/>
                    <a:pt x="197" y="53"/>
                    <a:pt x="197" y="51"/>
                  </a:cubicBezTo>
                  <a:cubicBezTo>
                    <a:pt x="197" y="49"/>
                    <a:pt x="195" y="48"/>
                    <a:pt x="194" y="48"/>
                  </a:cubicBezTo>
                  <a:moveTo>
                    <a:pt x="241" y="48"/>
                  </a:moveTo>
                  <a:cubicBezTo>
                    <a:pt x="239" y="48"/>
                    <a:pt x="238" y="49"/>
                    <a:pt x="238" y="51"/>
                  </a:cubicBezTo>
                  <a:cubicBezTo>
                    <a:pt x="238" y="53"/>
                    <a:pt x="239" y="54"/>
                    <a:pt x="241" y="54"/>
                  </a:cubicBezTo>
                  <a:cubicBezTo>
                    <a:pt x="243" y="54"/>
                    <a:pt x="244" y="53"/>
                    <a:pt x="244" y="51"/>
                  </a:cubicBezTo>
                  <a:cubicBezTo>
                    <a:pt x="244" y="49"/>
                    <a:pt x="243" y="48"/>
                    <a:pt x="241" y="48"/>
                  </a:cubicBezTo>
                  <a:moveTo>
                    <a:pt x="289" y="48"/>
                  </a:moveTo>
                  <a:cubicBezTo>
                    <a:pt x="287" y="48"/>
                    <a:pt x="285" y="49"/>
                    <a:pt x="285" y="51"/>
                  </a:cubicBezTo>
                  <a:cubicBezTo>
                    <a:pt x="285" y="53"/>
                    <a:pt x="287" y="54"/>
                    <a:pt x="289" y="54"/>
                  </a:cubicBezTo>
                  <a:cubicBezTo>
                    <a:pt x="291" y="54"/>
                    <a:pt x="292" y="53"/>
                    <a:pt x="292" y="51"/>
                  </a:cubicBezTo>
                  <a:cubicBezTo>
                    <a:pt x="292" y="49"/>
                    <a:pt x="291" y="48"/>
                    <a:pt x="289" y="48"/>
                  </a:cubicBezTo>
                  <a:moveTo>
                    <a:pt x="336" y="48"/>
                  </a:moveTo>
                  <a:cubicBezTo>
                    <a:pt x="335" y="48"/>
                    <a:pt x="333" y="49"/>
                    <a:pt x="333" y="51"/>
                  </a:cubicBezTo>
                  <a:cubicBezTo>
                    <a:pt x="333" y="53"/>
                    <a:pt x="335" y="54"/>
                    <a:pt x="336" y="54"/>
                  </a:cubicBezTo>
                  <a:cubicBezTo>
                    <a:pt x="338" y="54"/>
                    <a:pt x="340" y="53"/>
                    <a:pt x="340" y="51"/>
                  </a:cubicBezTo>
                  <a:cubicBezTo>
                    <a:pt x="340" y="49"/>
                    <a:pt x="338" y="48"/>
                    <a:pt x="336" y="48"/>
                  </a:cubicBezTo>
                  <a:moveTo>
                    <a:pt x="765" y="48"/>
                  </a:moveTo>
                  <a:cubicBezTo>
                    <a:pt x="763" y="48"/>
                    <a:pt x="762" y="49"/>
                    <a:pt x="762" y="51"/>
                  </a:cubicBezTo>
                  <a:cubicBezTo>
                    <a:pt x="762" y="53"/>
                    <a:pt x="763" y="54"/>
                    <a:pt x="765" y="54"/>
                  </a:cubicBezTo>
                  <a:cubicBezTo>
                    <a:pt x="767" y="54"/>
                    <a:pt x="768" y="53"/>
                    <a:pt x="768" y="51"/>
                  </a:cubicBezTo>
                  <a:cubicBezTo>
                    <a:pt x="768" y="49"/>
                    <a:pt x="767" y="48"/>
                    <a:pt x="765" y="48"/>
                  </a:cubicBezTo>
                  <a:moveTo>
                    <a:pt x="813" y="48"/>
                  </a:moveTo>
                  <a:cubicBezTo>
                    <a:pt x="811" y="48"/>
                    <a:pt x="809" y="49"/>
                    <a:pt x="809" y="51"/>
                  </a:cubicBezTo>
                  <a:cubicBezTo>
                    <a:pt x="809" y="53"/>
                    <a:pt x="811" y="54"/>
                    <a:pt x="813" y="54"/>
                  </a:cubicBezTo>
                  <a:cubicBezTo>
                    <a:pt x="814" y="54"/>
                    <a:pt x="816" y="53"/>
                    <a:pt x="816" y="51"/>
                  </a:cubicBezTo>
                  <a:cubicBezTo>
                    <a:pt x="816" y="49"/>
                    <a:pt x="814" y="48"/>
                    <a:pt x="813" y="48"/>
                  </a:cubicBezTo>
                  <a:moveTo>
                    <a:pt x="860" y="48"/>
                  </a:moveTo>
                  <a:cubicBezTo>
                    <a:pt x="858" y="48"/>
                    <a:pt x="857" y="49"/>
                    <a:pt x="857" y="51"/>
                  </a:cubicBezTo>
                  <a:cubicBezTo>
                    <a:pt x="857" y="53"/>
                    <a:pt x="858" y="54"/>
                    <a:pt x="860" y="54"/>
                  </a:cubicBezTo>
                  <a:cubicBezTo>
                    <a:pt x="862" y="54"/>
                    <a:pt x="864" y="53"/>
                    <a:pt x="864" y="51"/>
                  </a:cubicBezTo>
                  <a:cubicBezTo>
                    <a:pt x="864" y="49"/>
                    <a:pt x="862" y="48"/>
                    <a:pt x="860" y="48"/>
                  </a:cubicBezTo>
                  <a:moveTo>
                    <a:pt x="908" y="48"/>
                  </a:moveTo>
                  <a:cubicBezTo>
                    <a:pt x="906" y="48"/>
                    <a:pt x="905" y="49"/>
                    <a:pt x="905" y="51"/>
                  </a:cubicBezTo>
                  <a:cubicBezTo>
                    <a:pt x="905" y="53"/>
                    <a:pt x="906" y="54"/>
                    <a:pt x="908" y="54"/>
                  </a:cubicBezTo>
                  <a:cubicBezTo>
                    <a:pt x="910" y="54"/>
                    <a:pt x="911" y="53"/>
                    <a:pt x="911" y="51"/>
                  </a:cubicBezTo>
                  <a:cubicBezTo>
                    <a:pt x="911" y="49"/>
                    <a:pt x="910" y="48"/>
                    <a:pt x="908" y="48"/>
                  </a:cubicBezTo>
                  <a:moveTo>
                    <a:pt x="955" y="48"/>
                  </a:moveTo>
                  <a:cubicBezTo>
                    <a:pt x="954" y="48"/>
                    <a:pt x="952" y="49"/>
                    <a:pt x="952" y="51"/>
                  </a:cubicBezTo>
                  <a:cubicBezTo>
                    <a:pt x="952" y="53"/>
                    <a:pt x="954" y="54"/>
                    <a:pt x="955" y="54"/>
                  </a:cubicBezTo>
                  <a:cubicBezTo>
                    <a:pt x="957" y="54"/>
                    <a:pt x="959" y="53"/>
                    <a:pt x="959" y="51"/>
                  </a:cubicBezTo>
                  <a:cubicBezTo>
                    <a:pt x="959" y="49"/>
                    <a:pt x="957" y="48"/>
                    <a:pt x="955" y="48"/>
                  </a:cubicBezTo>
                  <a:moveTo>
                    <a:pt x="1003" y="48"/>
                  </a:moveTo>
                  <a:cubicBezTo>
                    <a:pt x="1001" y="48"/>
                    <a:pt x="1000" y="49"/>
                    <a:pt x="1000" y="51"/>
                  </a:cubicBezTo>
                  <a:cubicBezTo>
                    <a:pt x="1000" y="53"/>
                    <a:pt x="1001" y="54"/>
                    <a:pt x="1003" y="54"/>
                  </a:cubicBezTo>
                  <a:cubicBezTo>
                    <a:pt x="1005" y="54"/>
                    <a:pt x="1006" y="53"/>
                    <a:pt x="1006" y="51"/>
                  </a:cubicBezTo>
                  <a:cubicBezTo>
                    <a:pt x="1006" y="49"/>
                    <a:pt x="1005" y="48"/>
                    <a:pt x="1003" y="48"/>
                  </a:cubicBezTo>
                  <a:moveTo>
                    <a:pt x="1051" y="48"/>
                  </a:moveTo>
                  <a:cubicBezTo>
                    <a:pt x="1049" y="48"/>
                    <a:pt x="1047" y="49"/>
                    <a:pt x="1047" y="51"/>
                  </a:cubicBezTo>
                  <a:cubicBezTo>
                    <a:pt x="1047" y="53"/>
                    <a:pt x="1049" y="54"/>
                    <a:pt x="1051" y="54"/>
                  </a:cubicBezTo>
                  <a:cubicBezTo>
                    <a:pt x="1053" y="54"/>
                    <a:pt x="1054" y="53"/>
                    <a:pt x="1054" y="51"/>
                  </a:cubicBezTo>
                  <a:cubicBezTo>
                    <a:pt x="1054" y="49"/>
                    <a:pt x="1053" y="48"/>
                    <a:pt x="1051" y="48"/>
                  </a:cubicBezTo>
                  <a:moveTo>
                    <a:pt x="1098" y="48"/>
                  </a:moveTo>
                  <a:cubicBezTo>
                    <a:pt x="1097" y="48"/>
                    <a:pt x="1095" y="49"/>
                    <a:pt x="1095" y="51"/>
                  </a:cubicBezTo>
                  <a:cubicBezTo>
                    <a:pt x="1095" y="53"/>
                    <a:pt x="1097" y="54"/>
                    <a:pt x="1098" y="54"/>
                  </a:cubicBezTo>
                  <a:cubicBezTo>
                    <a:pt x="1100" y="54"/>
                    <a:pt x="1102" y="53"/>
                    <a:pt x="1102" y="51"/>
                  </a:cubicBezTo>
                  <a:cubicBezTo>
                    <a:pt x="1102" y="49"/>
                    <a:pt x="1100" y="48"/>
                    <a:pt x="1098" y="48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5" y="7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7"/>
                    <a:pt x="51" y="7"/>
                  </a:cubicBezTo>
                  <a:cubicBezTo>
                    <a:pt x="52" y="7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7"/>
                    <a:pt x="98" y="7"/>
                  </a:cubicBezTo>
                  <a:cubicBezTo>
                    <a:pt x="100" y="7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7"/>
                    <a:pt x="146" y="7"/>
                  </a:cubicBezTo>
                  <a:cubicBezTo>
                    <a:pt x="148" y="7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7"/>
                    <a:pt x="194" y="7"/>
                  </a:cubicBezTo>
                  <a:cubicBezTo>
                    <a:pt x="195" y="7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7"/>
                    <a:pt x="241" y="7"/>
                  </a:cubicBezTo>
                  <a:cubicBezTo>
                    <a:pt x="243" y="7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7"/>
                    <a:pt x="289" y="7"/>
                  </a:cubicBezTo>
                  <a:cubicBezTo>
                    <a:pt x="291" y="7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7"/>
                    <a:pt x="336" y="7"/>
                  </a:cubicBezTo>
                  <a:cubicBezTo>
                    <a:pt x="338" y="7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7"/>
                    <a:pt x="765" y="7"/>
                  </a:cubicBezTo>
                  <a:cubicBezTo>
                    <a:pt x="767" y="7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7"/>
                    <a:pt x="813" y="7"/>
                  </a:cubicBezTo>
                  <a:cubicBezTo>
                    <a:pt x="814" y="7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7"/>
                    <a:pt x="860" y="7"/>
                  </a:cubicBezTo>
                  <a:cubicBezTo>
                    <a:pt x="862" y="7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7"/>
                    <a:pt x="908" y="7"/>
                  </a:cubicBezTo>
                  <a:cubicBezTo>
                    <a:pt x="910" y="7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7"/>
                    <a:pt x="955" y="7"/>
                  </a:cubicBezTo>
                  <a:cubicBezTo>
                    <a:pt x="957" y="7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7"/>
                    <a:pt x="1003" y="7"/>
                  </a:cubicBezTo>
                  <a:cubicBezTo>
                    <a:pt x="1005" y="7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7"/>
                    <a:pt x="1051" y="7"/>
                  </a:cubicBezTo>
                  <a:cubicBezTo>
                    <a:pt x="1053" y="7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7"/>
                    <a:pt x="1098" y="7"/>
                  </a:cubicBezTo>
                  <a:cubicBezTo>
                    <a:pt x="1100" y="7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248108" y="-33339"/>
            <a:ext cx="1847850" cy="6883399"/>
            <a:chOff x="3525294" y="-38100"/>
            <a:chExt cx="1847850" cy="688339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99098" y="331371"/>
              <a:ext cx="1472475" cy="6286501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05079" y="-38100"/>
              <a:ext cx="1396313" cy="34671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25294" y="-15876"/>
              <a:ext cx="723544" cy="1765300"/>
            </a:xfrm>
            <a:prstGeom prst="rect">
              <a:avLst/>
            </a:prstGeom>
          </p:spPr>
        </p:pic>
        <p:sp>
          <p:nvSpPr>
            <p:cNvPr id="34" name="Freeform 23"/>
            <p:cNvSpPr/>
            <p:nvPr/>
          </p:nvSpPr>
          <p:spPr bwMode="auto">
            <a:xfrm>
              <a:off x="3525294" y="-25401"/>
              <a:ext cx="1847850" cy="6870700"/>
            </a:xfrm>
            <a:custGeom>
              <a:avLst/>
              <a:gdLst>
                <a:gd name="T0" fmla="*/ 323 w 397"/>
                <a:gd name="T1" fmla="*/ 1020 h 1484"/>
                <a:gd name="T2" fmla="*/ 0 w 397"/>
                <a:gd name="T3" fmla="*/ 1484 h 1484"/>
                <a:gd name="T4" fmla="*/ 91 w 397"/>
                <a:gd name="T5" fmla="*/ 1484 h 1484"/>
                <a:gd name="T6" fmla="*/ 354 w 397"/>
                <a:gd name="T7" fmla="*/ 1028 h 1484"/>
                <a:gd name="T8" fmla="*/ 369 w 397"/>
                <a:gd name="T9" fmla="*/ 814 h 1484"/>
                <a:gd name="T10" fmla="*/ 45 w 397"/>
                <a:gd name="T11" fmla="*/ 0 h 1484"/>
                <a:gd name="T12" fmla="*/ 34 w 397"/>
                <a:gd name="T13" fmla="*/ 0 h 1484"/>
                <a:gd name="T14" fmla="*/ 348 w 397"/>
                <a:gd name="T15" fmla="*/ 815 h 1484"/>
                <a:gd name="T16" fmla="*/ 323 w 397"/>
                <a:gd name="T17" fmla="*/ 1020 h 1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7" h="1484">
                  <a:moveTo>
                    <a:pt x="323" y="1020"/>
                  </a:moveTo>
                  <a:cubicBezTo>
                    <a:pt x="0" y="1484"/>
                    <a:pt x="0" y="1484"/>
                    <a:pt x="0" y="1484"/>
                  </a:cubicBezTo>
                  <a:cubicBezTo>
                    <a:pt x="91" y="1484"/>
                    <a:pt x="91" y="1484"/>
                    <a:pt x="91" y="1484"/>
                  </a:cubicBezTo>
                  <a:cubicBezTo>
                    <a:pt x="354" y="1028"/>
                    <a:pt x="354" y="1028"/>
                    <a:pt x="354" y="1028"/>
                  </a:cubicBezTo>
                  <a:cubicBezTo>
                    <a:pt x="391" y="963"/>
                    <a:pt x="397" y="884"/>
                    <a:pt x="369" y="814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8" y="815"/>
                    <a:pt x="348" y="815"/>
                    <a:pt x="348" y="815"/>
                  </a:cubicBezTo>
                  <a:cubicBezTo>
                    <a:pt x="374" y="883"/>
                    <a:pt x="365" y="960"/>
                    <a:pt x="323" y="1020"/>
                  </a:cubicBezTo>
                  <a:close/>
                </a:path>
              </a:pathLst>
            </a:custGeom>
            <a:gradFill>
              <a:gsLst>
                <a:gs pos="0">
                  <a:srgbClr val="C00000"/>
                </a:gs>
                <a:gs pos="61000">
                  <a:srgbClr val="3E0B0B"/>
                </a:gs>
                <a:gs pos="100000">
                  <a:srgbClr val="0F0F0F"/>
                </a:gs>
              </a:gsLst>
              <a:lin ang="81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5" name="Parallelogram 11"/>
          <p:cNvSpPr/>
          <p:nvPr/>
        </p:nvSpPr>
        <p:spPr>
          <a:xfrm>
            <a:off x="370833" y="5500876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团队成员</a:t>
            </a:r>
            <a:endParaRPr lang="en-US" sz="1600" dirty="0"/>
          </a:p>
        </p:txBody>
      </p:sp>
      <p:sp>
        <p:nvSpPr>
          <p:cNvPr id="4" name="Parallelogram 11"/>
          <p:cNvSpPr/>
          <p:nvPr/>
        </p:nvSpPr>
        <p:spPr>
          <a:xfrm>
            <a:off x="367394" y="4792604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组号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810950" y="4782156"/>
            <a:ext cx="238225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G03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09164" y="5478948"/>
            <a:ext cx="238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蔡懿，周昕，周梦诚</a:t>
            </a:r>
          </a:p>
        </p:txBody>
      </p:sp>
      <p:sp>
        <p:nvSpPr>
          <p:cNvPr id="8" name="矩形 7"/>
          <p:cNvSpPr/>
          <p:nvPr/>
        </p:nvSpPr>
        <p:spPr>
          <a:xfrm>
            <a:off x="271186" y="2044005"/>
            <a:ext cx="5966901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zh-CN" altLang="en-US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智云体育</a:t>
            </a:r>
            <a:endParaRPr lang="en-US" altLang="zh-CN" sz="2800" b="1" dirty="0">
              <a:ln w="5080" cmpd="sng">
                <a:noFill/>
                <a:prstDash val="solid"/>
              </a:ln>
              <a:solidFill>
                <a:schemeClr val="accent4"/>
              </a:solidFill>
              <a:effectLst>
                <a:outerShdw blurRad="10160" dist="38100" algn="l" rotWithShape="0">
                  <a:srgbClr val="0070C0">
                    <a:alpha val="4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800" b="1" dirty="0">
              <a:ln w="5080" cmpd="sng">
                <a:noFill/>
                <a:prstDash val="solid"/>
              </a:ln>
              <a:solidFill>
                <a:schemeClr val="accent4"/>
              </a:solidFill>
              <a:effectLst>
                <a:outerShdw blurRad="10160" dist="38100" algn="l" rotWithShape="0">
                  <a:srgbClr val="0070C0">
                    <a:alpha val="4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高校体测信息管理系统</a:t>
            </a:r>
          </a:p>
        </p:txBody>
      </p:sp>
      <p:grpSp>
        <p:nvGrpSpPr>
          <p:cNvPr id="12" name="稻壳儿榴莲果果"/>
          <p:cNvGrpSpPr/>
          <p:nvPr/>
        </p:nvGrpSpPr>
        <p:grpSpPr>
          <a:xfrm>
            <a:off x="370218" y="779622"/>
            <a:ext cx="1811007" cy="674853"/>
            <a:chOff x="10221913" y="804863"/>
            <a:chExt cx="1454150" cy="587375"/>
          </a:xfrm>
          <a:solidFill>
            <a:srgbClr val="C21704">
              <a:alpha val="21000"/>
            </a:srgbClr>
          </a:solidFill>
        </p:grpSpPr>
        <p:sp>
          <p:nvSpPr>
            <p:cNvPr id="13" name="Freeform 27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8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9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30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31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5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6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37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8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9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40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5" name="图片 34">
            <a:extLst>
              <a:ext uri="{FF2B5EF4-FFF2-40B4-BE49-F238E27FC236}">
                <a16:creationId xmlns:a16="http://schemas.microsoft.com/office/drawing/2014/main" id="{9E892F29-C181-4656-B669-68E8FD34395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04" y="74091"/>
            <a:ext cx="525810" cy="52581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0" y="1265635"/>
            <a:ext cx="9677745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43300" y="266740"/>
            <a:ext cx="318265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848875" y="301964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界面原型设计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2BDB5EB-DABB-4CD6-8989-9994B77C1C60}"/>
              </a:ext>
            </a:extLst>
          </p:cNvPr>
          <p:cNvSpPr txBox="1"/>
          <p:nvPr/>
        </p:nvSpPr>
        <p:spPr>
          <a:xfrm>
            <a:off x="2111604" y="1715678"/>
            <a:ext cx="825788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i="0" dirty="0">
                <a:effectLst/>
                <a:latin typeface="Inter"/>
              </a:rPr>
              <a:t>技术可行性：</a:t>
            </a:r>
            <a:endParaRPr lang="en-US" altLang="zh-CN" b="0" i="0" dirty="0">
              <a:effectLst/>
              <a:latin typeface="Inter"/>
            </a:endParaRPr>
          </a:p>
          <a:p>
            <a:r>
              <a:rPr lang="zh-CN" altLang="en-US" b="0" i="0" dirty="0">
                <a:effectLst/>
                <a:latin typeface="Inter"/>
              </a:rPr>
              <a:t>我们团队打算使用若依框架来实现</a:t>
            </a:r>
            <a:r>
              <a:rPr lang="zh-CN" altLang="en-US" dirty="0">
                <a:latin typeface="Inter"/>
              </a:rPr>
              <a:t>，</a:t>
            </a:r>
            <a:r>
              <a:rPr lang="zh-CN" altLang="en-US" b="0" i="0" dirty="0">
                <a:effectLst/>
                <a:latin typeface="Inter"/>
              </a:rPr>
              <a:t>若依框架是一个成熟的开源后台管理系统框架，具有完善的权限管理、代码生成等功能。它采用了流行的技术栈， </a:t>
            </a:r>
            <a:r>
              <a:rPr lang="en-US" altLang="zh-CN" b="0" i="0" dirty="0">
                <a:effectLst/>
                <a:latin typeface="Inter"/>
              </a:rPr>
              <a:t>Spring Boot</a:t>
            </a:r>
            <a:r>
              <a:rPr lang="zh-CN" altLang="en-US" b="0" i="0" dirty="0">
                <a:effectLst/>
                <a:latin typeface="Inter"/>
              </a:rPr>
              <a:t>、</a:t>
            </a:r>
            <a:r>
              <a:rPr lang="en-US" altLang="zh-CN" b="0" i="0" dirty="0">
                <a:effectLst/>
                <a:latin typeface="Inter"/>
              </a:rPr>
              <a:t>Vue3 </a:t>
            </a:r>
            <a:r>
              <a:rPr lang="zh-CN" altLang="en-US" b="0" i="0" dirty="0">
                <a:effectLst/>
                <a:latin typeface="Inter"/>
              </a:rPr>
              <a:t>，能够快速搭建起稳定可靠的系统架构。对于前后端分离的开发模式有良好的支持，方便前端和后端团队独立开发、测试和部署，提高开发效率。</a:t>
            </a:r>
            <a:endParaRPr lang="en-US" altLang="zh-CN" dirty="0"/>
          </a:p>
          <a:p>
            <a:r>
              <a:rPr lang="zh-CN" altLang="en-US" b="0" i="0" dirty="0">
                <a:effectLst/>
                <a:latin typeface="Inter"/>
              </a:rPr>
              <a:t>同时我们这个开发团队对 </a:t>
            </a:r>
            <a:r>
              <a:rPr lang="en-US" altLang="zh-CN" b="0" i="0" dirty="0">
                <a:effectLst/>
                <a:latin typeface="Inter"/>
              </a:rPr>
              <a:t>Spring Boot </a:t>
            </a:r>
            <a:r>
              <a:rPr lang="zh-CN" altLang="en-US" b="0" i="0" dirty="0">
                <a:effectLst/>
                <a:latin typeface="Inter"/>
              </a:rPr>
              <a:t>和 </a:t>
            </a:r>
            <a:r>
              <a:rPr lang="en-US" altLang="zh-CN" b="0" i="0" dirty="0">
                <a:effectLst/>
                <a:latin typeface="Inter"/>
              </a:rPr>
              <a:t>Vue.js </a:t>
            </a:r>
            <a:r>
              <a:rPr lang="zh-CN" altLang="en-US" b="0" i="0" dirty="0">
                <a:effectLst/>
                <a:latin typeface="Inter"/>
              </a:rPr>
              <a:t>等技术已经有一定的了解和经验，使用若依框架也有了一定的经验。</a:t>
            </a:r>
            <a:endParaRPr lang="en-US" altLang="zh-CN" b="0" i="0" dirty="0">
              <a:effectLst/>
              <a:latin typeface="Inter"/>
            </a:endParaRPr>
          </a:p>
          <a:p>
            <a:endParaRPr lang="en-US" altLang="zh-CN" b="0" i="0" dirty="0">
              <a:effectLst/>
              <a:latin typeface="Inter"/>
            </a:endParaRPr>
          </a:p>
          <a:p>
            <a:r>
              <a:rPr lang="zh-CN" altLang="en-US" b="1" i="0" dirty="0">
                <a:effectLst/>
                <a:latin typeface="Inter"/>
              </a:rPr>
              <a:t>功能可行性</a:t>
            </a:r>
            <a:r>
              <a:rPr lang="zh-CN" altLang="en-US" dirty="0">
                <a:latin typeface="Inter"/>
              </a:rPr>
              <a:t>：</a:t>
            </a:r>
            <a:endParaRPr lang="en-US" altLang="zh-CN" dirty="0">
              <a:latin typeface="Inter"/>
            </a:endParaRPr>
          </a:p>
          <a:p>
            <a:pPr algn="l"/>
            <a:r>
              <a:rPr lang="zh-CN" altLang="en-US" b="0" i="0" dirty="0">
                <a:effectLst/>
                <a:latin typeface="Inter"/>
              </a:rPr>
              <a:t>可以实现学生基本信息的录入、修改、查询和删除功能。包括学生姓名、学号、班级、性别等信息。通过若依框架的权限管理功能，可以控制不同用户对学生信息的访问权限。</a:t>
            </a:r>
          </a:p>
          <a:p>
            <a:endParaRPr lang="en-US" altLang="zh-CN" b="0" i="0" dirty="0">
              <a:effectLst/>
              <a:latin typeface="Inter"/>
            </a:endParaRPr>
          </a:p>
          <a:p>
            <a:endParaRPr lang="en-US" altLang="zh-CN" dirty="0">
              <a:latin typeface="Inter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8658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220853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328314" y="295605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代码设计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39CA6DE-F94E-48AF-9956-1CB408137B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026" y="1502501"/>
            <a:ext cx="11351948" cy="419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00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220853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328314" y="295605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测试环节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39CA6DE-F94E-48AF-9956-1CB408137B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026" y="1502501"/>
            <a:ext cx="11351948" cy="419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23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469773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107891" y="309282"/>
            <a:ext cx="475803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文档管理与版本控制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39CA6DE-F94E-48AF-9956-1CB408137B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026" y="1502501"/>
            <a:ext cx="11351948" cy="419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670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25628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832936" y="309282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项目部署运行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39CA6DE-F94E-48AF-9956-1CB408137B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026" y="1502501"/>
            <a:ext cx="11351948" cy="419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239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220853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328314" y="295605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项目总结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39CA6DE-F94E-48AF-9956-1CB408137B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026" y="1502501"/>
            <a:ext cx="11351948" cy="419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371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8" y="259334"/>
            <a:ext cx="2240152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493414" y="284873"/>
            <a:ext cx="3613079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参考文献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7A5E051-0791-4288-8E5F-D9D7FF1D00AB}"/>
              </a:ext>
            </a:extLst>
          </p:cNvPr>
          <p:cNvSpPr txBox="1"/>
          <p:nvPr/>
        </p:nvSpPr>
        <p:spPr>
          <a:xfrm>
            <a:off x="694425" y="1634290"/>
            <a:ext cx="9861685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</a:t>
            </a:r>
            <a:r>
              <a:rPr lang="zh-CN" altLang="en-US" sz="20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https://www.gov.cn/gongbao/content/2016/content_5133024.htm</a:t>
            </a:r>
            <a:r>
              <a:rPr lang="en-US" altLang="zh-CN" sz="2000" dirty="0">
                <a:solidFill>
                  <a:schemeClr val="bg1"/>
                </a:solidFill>
              </a:rPr>
              <a:t>l</a:t>
            </a:r>
          </a:p>
          <a:p>
            <a:r>
              <a:rPr lang="en-US" altLang="zh-CN" sz="20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2.</a:t>
            </a:r>
            <a:r>
              <a:rPr lang="zh-CN" altLang="en-US" sz="20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https://ruoyi.csdn.net/6570349faf067462fdd4c345.html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en-US" altLang="zh-CN" sz="2000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3.https://ruoyi.csdn.net/657030839820e81a16d96013.html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en-US" altLang="zh-CN" sz="2000" dirty="0">
                <a:solidFill>
                  <a:schemeClr val="bg1"/>
                </a:solidFill>
              </a:rPr>
              <a:t>4.https://www.gov.cn/lianbo/bumen/202403/content_6935497.html</a:t>
            </a:r>
          </a:p>
          <a:p>
            <a:r>
              <a:rPr lang="en-US" altLang="zh-CN" sz="2000" dirty="0">
                <a:solidFill>
                  <a:schemeClr val="bg1"/>
                </a:solidFill>
              </a:rPr>
              <a:t>5.</a:t>
            </a:r>
            <a:r>
              <a:rPr lang="zh-CN" altLang="en-US" sz="2000" dirty="0">
                <a:solidFill>
                  <a:schemeClr val="bg1"/>
                </a:solidFill>
              </a:rPr>
              <a:t>奥比重光官网：</a:t>
            </a:r>
            <a:r>
              <a:rPr lang="en-US" altLang="zh-CN" sz="2000" dirty="0">
                <a:solidFill>
                  <a:schemeClr val="bg1"/>
                </a:solidFill>
              </a:rPr>
              <a:t>https://www.orbbec.com.cn/index/Product/info.html?cate=38&amp;id=9</a:t>
            </a:r>
          </a:p>
          <a:p>
            <a:r>
              <a:rPr lang="en-US" altLang="zh-CN">
                <a:solidFill>
                  <a:schemeClr val="bg1"/>
                </a:solidFill>
              </a:rPr>
              <a:t>6.https://www.programmercarl.com/other/2023salary.html#%E8%96%AA%E8%B5%84%E6%8A%A5%E5%91%8A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7621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1564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4" name="矩形: 圆角 46">
            <a:extLst>
              <a:ext uri="{FF2B5EF4-FFF2-40B4-BE49-F238E27FC236}">
                <a16:creationId xmlns:a16="http://schemas.microsoft.com/office/drawing/2014/main" id="{C9B5D1F0-AA95-496E-A5BE-7F34A6F99C87}"/>
              </a:ext>
            </a:extLst>
          </p:cNvPr>
          <p:cNvSpPr/>
          <p:nvPr/>
        </p:nvSpPr>
        <p:spPr>
          <a:xfrm flipH="1">
            <a:off x="4946620" y="1281528"/>
            <a:ext cx="2298758" cy="4920077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周昕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5" name="矩形: 圆角 46">
            <a:extLst>
              <a:ext uri="{FF2B5EF4-FFF2-40B4-BE49-F238E27FC236}">
                <a16:creationId xmlns:a16="http://schemas.microsoft.com/office/drawing/2014/main" id="{E5B18706-9738-40F8-B300-242D784FE848}"/>
              </a:ext>
            </a:extLst>
          </p:cNvPr>
          <p:cNvSpPr/>
          <p:nvPr/>
        </p:nvSpPr>
        <p:spPr>
          <a:xfrm flipH="1">
            <a:off x="8465415" y="1314708"/>
            <a:ext cx="2298758" cy="4920078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周梦诚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1" y="1265635"/>
            <a:ext cx="2298758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蔡懿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7" y="259334"/>
            <a:ext cx="5054577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535474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团队分工与阶段评价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66AE0DE-6107-4F5A-A30F-5EE7D52B1836}"/>
              </a:ext>
            </a:extLst>
          </p:cNvPr>
          <p:cNvSpPr txBox="1"/>
          <p:nvPr/>
        </p:nvSpPr>
        <p:spPr>
          <a:xfrm>
            <a:off x="1555522" y="4213409"/>
            <a:ext cx="18355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     资料汇总</a:t>
            </a:r>
            <a:endParaRPr lang="en-US" altLang="zh-CN" dirty="0"/>
          </a:p>
          <a:p>
            <a:r>
              <a:rPr lang="zh-CN" altLang="en-US" dirty="0"/>
              <a:t>项目计划书编写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组长打分：</a:t>
            </a:r>
            <a:r>
              <a:rPr lang="en-US" altLang="zh-CN" dirty="0"/>
              <a:t>90/100</a:t>
            </a:r>
          </a:p>
          <a:p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8051869-48A9-4AEF-9918-EFBE495696A7}"/>
              </a:ext>
            </a:extLst>
          </p:cNvPr>
          <p:cNvSpPr txBox="1"/>
          <p:nvPr/>
        </p:nvSpPr>
        <p:spPr>
          <a:xfrm>
            <a:off x="5180161" y="4213409"/>
            <a:ext cx="18355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     资料查找</a:t>
            </a:r>
            <a:endParaRPr lang="en-US" altLang="zh-CN" dirty="0"/>
          </a:p>
          <a:p>
            <a:r>
              <a:rPr lang="en-US" altLang="zh-CN" dirty="0"/>
              <a:t>      </a:t>
            </a:r>
            <a:r>
              <a:rPr lang="zh-CN" altLang="en-US" dirty="0"/>
              <a:t>线下采访</a:t>
            </a:r>
            <a:endParaRPr lang="en-US" altLang="zh-CN" dirty="0"/>
          </a:p>
          <a:p>
            <a:r>
              <a:rPr lang="en-US" altLang="zh-CN" dirty="0"/>
              <a:t>    </a:t>
            </a:r>
            <a:r>
              <a:rPr lang="zh-CN" altLang="en-US" dirty="0"/>
              <a:t>甘特图制作</a:t>
            </a:r>
            <a:endParaRPr lang="en-US" altLang="zh-CN" dirty="0"/>
          </a:p>
          <a:p>
            <a:r>
              <a:rPr lang="zh-CN" altLang="en-US" dirty="0"/>
              <a:t>组长打分：</a:t>
            </a:r>
            <a:endParaRPr lang="en-US" altLang="zh-CN" dirty="0"/>
          </a:p>
          <a:p>
            <a:r>
              <a:rPr lang="en-US" altLang="zh-CN" dirty="0"/>
              <a:t>93/100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81D7C7E-54B4-4AC5-956B-0E4FBA875771}"/>
              </a:ext>
            </a:extLst>
          </p:cNvPr>
          <p:cNvSpPr txBox="1"/>
          <p:nvPr/>
        </p:nvSpPr>
        <p:spPr>
          <a:xfrm>
            <a:off x="8697006" y="4243234"/>
            <a:ext cx="18355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</a:t>
            </a:r>
            <a:r>
              <a:rPr lang="en-US" altLang="zh-CN" dirty="0"/>
              <a:t>ppt</a:t>
            </a:r>
            <a:r>
              <a:rPr lang="zh-CN" altLang="en-US" dirty="0"/>
              <a:t>编写</a:t>
            </a:r>
            <a:endParaRPr lang="en-US" altLang="zh-CN" dirty="0"/>
          </a:p>
          <a:p>
            <a:r>
              <a:rPr lang="en-US" altLang="zh-CN" dirty="0"/>
              <a:t>      </a:t>
            </a:r>
            <a:r>
              <a:rPr lang="zh-CN" altLang="en-US" dirty="0"/>
              <a:t>线下采访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组长打分：</a:t>
            </a:r>
            <a:endParaRPr lang="en-US" altLang="zh-CN" dirty="0"/>
          </a:p>
          <a:p>
            <a:r>
              <a:rPr lang="en-US" altLang="zh-CN" dirty="0"/>
              <a:t>95/100</a:t>
            </a:r>
          </a:p>
        </p:txBody>
      </p:sp>
    </p:spTree>
    <p:extLst>
      <p:ext uri="{BB962C8B-B14F-4D97-AF65-F5344CB8AC3E}">
        <p14:creationId xmlns:p14="http://schemas.microsoft.com/office/powerpoint/2010/main" val="1190563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圆角矩形 32">
            <a:extLst>
              <a:ext uri="{FF2B5EF4-FFF2-40B4-BE49-F238E27FC236}">
                <a16:creationId xmlns:a16="http://schemas.microsoft.com/office/drawing/2014/main" id="{81B4A0B9-3299-4E25-A411-E0287D316B20}"/>
              </a:ext>
            </a:extLst>
          </p:cNvPr>
          <p:cNvSpPr/>
          <p:nvPr/>
        </p:nvSpPr>
        <p:spPr>
          <a:xfrm>
            <a:off x="1845925" y="1535074"/>
            <a:ext cx="8925600" cy="4232610"/>
          </a:xfrm>
          <a:prstGeom prst="roundRect">
            <a:avLst>
              <a:gd name="adj" fmla="val 3462"/>
            </a:avLst>
          </a:prstGeom>
          <a:gradFill flip="none" rotWithShape="1"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8438" tIns="39219" rIns="78438" bIns="3921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545" dirty="0"/>
          </a:p>
        </p:txBody>
      </p:sp>
      <p:sp>
        <p:nvSpPr>
          <p:cNvPr id="55" name="Text 2">
            <a:extLst>
              <a:ext uri="{FF2B5EF4-FFF2-40B4-BE49-F238E27FC236}">
                <a16:creationId xmlns:a16="http://schemas.microsoft.com/office/drawing/2014/main" id="{19D6849B-161A-46C9-85B7-0A6DA2BABE85}"/>
              </a:ext>
            </a:extLst>
          </p:cNvPr>
          <p:cNvSpPr/>
          <p:nvPr/>
        </p:nvSpPr>
        <p:spPr>
          <a:xfrm>
            <a:off x="2364430" y="1771555"/>
            <a:ext cx="713232" cy="56925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>
              <a:solidFill>
                <a:schemeClr val="bg1"/>
              </a:solidFill>
            </a:endParaRPr>
          </a:p>
        </p:txBody>
      </p:sp>
      <p:sp>
        <p:nvSpPr>
          <p:cNvPr id="56" name="Text 4">
            <a:extLst>
              <a:ext uri="{FF2B5EF4-FFF2-40B4-BE49-F238E27FC236}">
                <a16:creationId xmlns:a16="http://schemas.microsoft.com/office/drawing/2014/main" id="{E0FB98FF-240B-439F-9EEB-C617B22135D3}"/>
              </a:ext>
            </a:extLst>
          </p:cNvPr>
          <p:cNvSpPr/>
          <p:nvPr/>
        </p:nvSpPr>
        <p:spPr>
          <a:xfrm>
            <a:off x="2364430" y="2302008"/>
            <a:ext cx="713232" cy="56925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</a:rPr>
              <a:t>02</a:t>
            </a:r>
          </a:p>
        </p:txBody>
      </p:sp>
      <p:sp>
        <p:nvSpPr>
          <p:cNvPr id="58" name="Text 6">
            <a:extLst>
              <a:ext uri="{FF2B5EF4-FFF2-40B4-BE49-F238E27FC236}">
                <a16:creationId xmlns:a16="http://schemas.microsoft.com/office/drawing/2014/main" id="{CF83AC61-2699-4146-B3AA-4BA38D33F2FE}"/>
              </a:ext>
            </a:extLst>
          </p:cNvPr>
          <p:cNvSpPr/>
          <p:nvPr/>
        </p:nvSpPr>
        <p:spPr>
          <a:xfrm>
            <a:off x="2364430" y="2896522"/>
            <a:ext cx="713232" cy="563231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</a:rPr>
              <a:t>03</a:t>
            </a:r>
          </a:p>
        </p:txBody>
      </p:sp>
      <p:sp>
        <p:nvSpPr>
          <p:cNvPr id="59" name="Text 8">
            <a:extLst>
              <a:ext uri="{FF2B5EF4-FFF2-40B4-BE49-F238E27FC236}">
                <a16:creationId xmlns:a16="http://schemas.microsoft.com/office/drawing/2014/main" id="{3A40A60D-BB8C-4C33-A77B-12068169ED04}"/>
              </a:ext>
            </a:extLst>
          </p:cNvPr>
          <p:cNvSpPr/>
          <p:nvPr/>
        </p:nvSpPr>
        <p:spPr>
          <a:xfrm>
            <a:off x="2364430" y="3485009"/>
            <a:ext cx="713232" cy="563231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</a:rPr>
              <a:t>04</a:t>
            </a:r>
          </a:p>
        </p:txBody>
      </p:sp>
      <p:sp>
        <p:nvSpPr>
          <p:cNvPr id="67" name="Text 10">
            <a:extLst>
              <a:ext uri="{FF2B5EF4-FFF2-40B4-BE49-F238E27FC236}">
                <a16:creationId xmlns:a16="http://schemas.microsoft.com/office/drawing/2014/main" id="{C40F0E98-C28D-49DC-BA15-64693736C74D}"/>
              </a:ext>
            </a:extLst>
          </p:cNvPr>
          <p:cNvSpPr/>
          <p:nvPr/>
        </p:nvSpPr>
        <p:spPr>
          <a:xfrm>
            <a:off x="2364430" y="4048240"/>
            <a:ext cx="713232" cy="563231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</a:rPr>
              <a:t>05</a:t>
            </a:r>
          </a:p>
        </p:txBody>
      </p:sp>
      <p:sp>
        <p:nvSpPr>
          <p:cNvPr id="68" name="Text 13">
            <a:extLst>
              <a:ext uri="{FF2B5EF4-FFF2-40B4-BE49-F238E27FC236}">
                <a16:creationId xmlns:a16="http://schemas.microsoft.com/office/drawing/2014/main" id="{0CB041CE-5B90-4451-8EBF-7586D8450C8F}"/>
              </a:ext>
            </a:extLst>
          </p:cNvPr>
          <p:cNvSpPr/>
          <p:nvPr/>
        </p:nvSpPr>
        <p:spPr>
          <a:xfrm>
            <a:off x="1566525" y="3992395"/>
            <a:ext cx="3017520" cy="42787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12500"/>
              </a:lnSpc>
              <a:spcBef>
                <a:spcPts val="375"/>
              </a:spcBef>
              <a:buNone/>
            </a:pPr>
            <a:endParaRPr lang="en-US" sz="1440" dirty="0"/>
          </a:p>
        </p:txBody>
      </p:sp>
      <p:sp>
        <p:nvSpPr>
          <p:cNvPr id="70" name="Text 10">
            <a:extLst>
              <a:ext uri="{FF2B5EF4-FFF2-40B4-BE49-F238E27FC236}">
                <a16:creationId xmlns:a16="http://schemas.microsoft.com/office/drawing/2014/main" id="{C11E7512-D758-432E-B2D5-A72B61E888FA}"/>
              </a:ext>
            </a:extLst>
          </p:cNvPr>
          <p:cNvSpPr/>
          <p:nvPr/>
        </p:nvSpPr>
        <p:spPr>
          <a:xfrm>
            <a:off x="2364430" y="4615615"/>
            <a:ext cx="713232" cy="563231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</a:rPr>
              <a:t>06</a:t>
            </a:r>
          </a:p>
        </p:txBody>
      </p:sp>
      <p:sp>
        <p:nvSpPr>
          <p:cNvPr id="71" name="Text 10">
            <a:extLst>
              <a:ext uri="{FF2B5EF4-FFF2-40B4-BE49-F238E27FC236}">
                <a16:creationId xmlns:a16="http://schemas.microsoft.com/office/drawing/2014/main" id="{2CF7615C-5587-4177-8103-C0989A0F75E6}"/>
              </a:ext>
            </a:extLst>
          </p:cNvPr>
          <p:cNvSpPr/>
          <p:nvPr/>
        </p:nvSpPr>
        <p:spPr>
          <a:xfrm>
            <a:off x="7070960" y="2859153"/>
            <a:ext cx="713232" cy="563231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</a:rPr>
              <a:t>09</a:t>
            </a:r>
          </a:p>
        </p:txBody>
      </p:sp>
      <p:sp>
        <p:nvSpPr>
          <p:cNvPr id="72" name="Text 10">
            <a:extLst>
              <a:ext uri="{FF2B5EF4-FFF2-40B4-BE49-F238E27FC236}">
                <a16:creationId xmlns:a16="http://schemas.microsoft.com/office/drawing/2014/main" id="{6D22DF83-5C83-45D4-B2EE-47300C4A60CE}"/>
              </a:ext>
            </a:extLst>
          </p:cNvPr>
          <p:cNvSpPr/>
          <p:nvPr/>
        </p:nvSpPr>
        <p:spPr>
          <a:xfrm>
            <a:off x="7070960" y="1719889"/>
            <a:ext cx="713232" cy="563231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</a:rPr>
              <a:t>07</a:t>
            </a:r>
          </a:p>
        </p:txBody>
      </p:sp>
      <p:sp>
        <p:nvSpPr>
          <p:cNvPr id="73" name="Text 10">
            <a:extLst>
              <a:ext uri="{FF2B5EF4-FFF2-40B4-BE49-F238E27FC236}">
                <a16:creationId xmlns:a16="http://schemas.microsoft.com/office/drawing/2014/main" id="{EE74DC21-363E-4C45-889C-31DF96D69DF2}"/>
              </a:ext>
            </a:extLst>
          </p:cNvPr>
          <p:cNvSpPr/>
          <p:nvPr/>
        </p:nvSpPr>
        <p:spPr>
          <a:xfrm>
            <a:off x="7070960" y="2285072"/>
            <a:ext cx="713232" cy="563231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</a:rPr>
              <a:t>08</a:t>
            </a:r>
          </a:p>
        </p:txBody>
      </p:sp>
      <p:sp>
        <p:nvSpPr>
          <p:cNvPr id="74" name="Text 10">
            <a:extLst>
              <a:ext uri="{FF2B5EF4-FFF2-40B4-BE49-F238E27FC236}">
                <a16:creationId xmlns:a16="http://schemas.microsoft.com/office/drawing/2014/main" id="{65065846-4493-42F6-85FB-3A444BB27883}"/>
              </a:ext>
            </a:extLst>
          </p:cNvPr>
          <p:cNvSpPr/>
          <p:nvPr/>
        </p:nvSpPr>
        <p:spPr>
          <a:xfrm>
            <a:off x="7061199" y="3409687"/>
            <a:ext cx="713232" cy="563231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</a:rPr>
              <a:t>10</a:t>
            </a:r>
          </a:p>
        </p:txBody>
      </p:sp>
      <p:sp>
        <p:nvSpPr>
          <p:cNvPr id="75" name="Text 10">
            <a:extLst>
              <a:ext uri="{FF2B5EF4-FFF2-40B4-BE49-F238E27FC236}">
                <a16:creationId xmlns:a16="http://schemas.microsoft.com/office/drawing/2014/main" id="{8052465C-D52D-4F98-BD4B-022A7D6D1989}"/>
              </a:ext>
            </a:extLst>
          </p:cNvPr>
          <p:cNvSpPr/>
          <p:nvPr/>
        </p:nvSpPr>
        <p:spPr>
          <a:xfrm>
            <a:off x="7070960" y="3958732"/>
            <a:ext cx="713232" cy="563231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</a:rPr>
              <a:t>11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0DF5EF-1E78-4104-B04C-604F184223DB}"/>
              </a:ext>
            </a:extLst>
          </p:cNvPr>
          <p:cNvSpPr txBox="1"/>
          <p:nvPr/>
        </p:nvSpPr>
        <p:spPr>
          <a:xfrm>
            <a:off x="3079639" y="1878366"/>
            <a:ext cx="196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项目概述</a:t>
            </a: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F3D458F9-16FE-4233-B74B-FE433EAB3813}"/>
              </a:ext>
            </a:extLst>
          </p:cNvPr>
          <p:cNvSpPr txBox="1"/>
          <p:nvPr/>
        </p:nvSpPr>
        <p:spPr>
          <a:xfrm>
            <a:off x="3075285" y="4130443"/>
            <a:ext cx="196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设计阶段</a:t>
            </a: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94EB0572-BF18-48A4-88FA-A32C5F6F318D}"/>
              </a:ext>
            </a:extLst>
          </p:cNvPr>
          <p:cNvSpPr txBox="1"/>
          <p:nvPr/>
        </p:nvSpPr>
        <p:spPr>
          <a:xfrm>
            <a:off x="3075285" y="2410629"/>
            <a:ext cx="196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项目计划与进度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913A754F-779A-4B7E-AC2C-79D583CBA9F5}"/>
              </a:ext>
            </a:extLst>
          </p:cNvPr>
          <p:cNvSpPr txBox="1"/>
          <p:nvPr/>
        </p:nvSpPr>
        <p:spPr>
          <a:xfrm>
            <a:off x="3075285" y="2994497"/>
            <a:ext cx="196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项目可行性分析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C6C0868B-87E8-4F38-81ED-B860DEC2D311}"/>
              </a:ext>
            </a:extLst>
          </p:cNvPr>
          <p:cNvSpPr txBox="1"/>
          <p:nvPr/>
        </p:nvSpPr>
        <p:spPr>
          <a:xfrm>
            <a:off x="3102155" y="3561755"/>
            <a:ext cx="196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需求分析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3D15CCB3-A1CC-4635-9B3E-59E38549E8BC}"/>
              </a:ext>
            </a:extLst>
          </p:cNvPr>
          <p:cNvSpPr txBox="1"/>
          <p:nvPr/>
        </p:nvSpPr>
        <p:spPr>
          <a:xfrm>
            <a:off x="3068318" y="4694820"/>
            <a:ext cx="196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界面原型设计</a:t>
            </a: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DD2F5E95-45B3-4931-A05A-6C3E22DDF277}"/>
              </a:ext>
            </a:extLst>
          </p:cNvPr>
          <p:cNvSpPr txBox="1"/>
          <p:nvPr/>
        </p:nvSpPr>
        <p:spPr>
          <a:xfrm>
            <a:off x="7774431" y="1795493"/>
            <a:ext cx="196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代码实现</a:t>
            </a: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2B32C166-3FAA-49CB-9238-C574DB4521F8}"/>
              </a:ext>
            </a:extLst>
          </p:cNvPr>
          <p:cNvSpPr txBox="1"/>
          <p:nvPr/>
        </p:nvSpPr>
        <p:spPr>
          <a:xfrm>
            <a:off x="7784192" y="2378355"/>
            <a:ext cx="196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测试环节</a:t>
            </a: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A9A79F3B-8946-41F8-BD4C-F7D85D944323}"/>
              </a:ext>
            </a:extLst>
          </p:cNvPr>
          <p:cNvSpPr txBox="1"/>
          <p:nvPr/>
        </p:nvSpPr>
        <p:spPr>
          <a:xfrm>
            <a:off x="7774431" y="2944364"/>
            <a:ext cx="2325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文档管理与版本控制</a:t>
            </a: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05798BBB-6D04-420F-8700-BBA7DAF7C873}"/>
              </a:ext>
            </a:extLst>
          </p:cNvPr>
          <p:cNvSpPr txBox="1"/>
          <p:nvPr/>
        </p:nvSpPr>
        <p:spPr>
          <a:xfrm>
            <a:off x="7784192" y="3494596"/>
            <a:ext cx="196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项目部署与运行</a:t>
            </a: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18B14241-6073-4378-8DE6-ECDBFD41F4A5}"/>
              </a:ext>
            </a:extLst>
          </p:cNvPr>
          <p:cNvSpPr txBox="1"/>
          <p:nvPr/>
        </p:nvSpPr>
        <p:spPr>
          <a:xfrm>
            <a:off x="7784192" y="4078148"/>
            <a:ext cx="196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项目总结</a:t>
            </a:r>
          </a:p>
        </p:txBody>
      </p:sp>
      <p:sp>
        <p:nvSpPr>
          <p:cNvPr id="87" name="Text 10">
            <a:extLst>
              <a:ext uri="{FF2B5EF4-FFF2-40B4-BE49-F238E27FC236}">
                <a16:creationId xmlns:a16="http://schemas.microsoft.com/office/drawing/2014/main" id="{BD5D78FD-F5C3-4868-9DAA-8262B9D890EF}"/>
              </a:ext>
            </a:extLst>
          </p:cNvPr>
          <p:cNvSpPr/>
          <p:nvPr/>
        </p:nvSpPr>
        <p:spPr>
          <a:xfrm>
            <a:off x="7070960" y="4536254"/>
            <a:ext cx="713232" cy="563231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chemeClr val="bg1"/>
                </a:solidFill>
                <a:latin typeface="Microsoft Yahei" pitchFamily="34" charset="0"/>
                <a:ea typeface="Microsoft Yahei" pitchFamily="34" charset="-122"/>
              </a:rPr>
              <a:t>12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E6835033-A251-4F3D-9CFE-EB07F232E677}"/>
              </a:ext>
            </a:extLst>
          </p:cNvPr>
          <p:cNvSpPr txBox="1"/>
          <p:nvPr/>
        </p:nvSpPr>
        <p:spPr>
          <a:xfrm>
            <a:off x="7774431" y="4626966"/>
            <a:ext cx="196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参考文献</a:t>
            </a:r>
          </a:p>
        </p:txBody>
      </p:sp>
      <p:pic>
        <p:nvPicPr>
          <p:cNvPr id="100" name="图片 99">
            <a:extLst>
              <a:ext uri="{FF2B5EF4-FFF2-40B4-BE49-F238E27FC236}">
                <a16:creationId xmlns:a16="http://schemas.microsoft.com/office/drawing/2014/main" id="{C267873B-7EC2-4E5D-AF12-AAD36E4255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8050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pic>
        <p:nvPicPr>
          <p:cNvPr id="102" name="图片 101" descr="图片包含 橙子, 黑暗&#10;&#10;描述已自动生成">
            <a:extLst>
              <a:ext uri="{FF2B5EF4-FFF2-40B4-BE49-F238E27FC236}">
                <a16:creationId xmlns:a16="http://schemas.microsoft.com/office/drawing/2014/main" id="{F2CA591C-E6F1-4E5A-9E86-5AF67238C63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0DB0271-45D0-43D2-ACDE-C9D193B7E73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15" y="288385"/>
            <a:ext cx="519914" cy="519914"/>
          </a:xfrm>
          <a:prstGeom prst="rect">
            <a:avLst/>
          </a:prstGeom>
        </p:spPr>
      </p:pic>
      <p:sp>
        <p:nvSpPr>
          <p:cNvPr id="69" name="Text 18">
            <a:extLst>
              <a:ext uri="{FF2B5EF4-FFF2-40B4-BE49-F238E27FC236}">
                <a16:creationId xmlns:a16="http://schemas.microsoft.com/office/drawing/2014/main" id="{C159FFBE-49EA-40E4-847E-7F568F5A8255}"/>
              </a:ext>
            </a:extLst>
          </p:cNvPr>
          <p:cNvSpPr/>
          <p:nvPr/>
        </p:nvSpPr>
        <p:spPr>
          <a:xfrm>
            <a:off x="827527" y="222707"/>
            <a:ext cx="1477997" cy="585673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>
              <a:lnSpc>
                <a:spcPct val="112500"/>
              </a:lnSpc>
              <a:spcBef>
                <a:spcPts val="375"/>
              </a:spcBef>
              <a:buNone/>
            </a:pPr>
            <a:r>
              <a:rPr kumimoji="1" lang="zh-CN" altLang="en-US" sz="2400" b="1" dirty="0">
                <a:solidFill>
                  <a:schemeClr val="bg1"/>
                </a:solidFill>
                <a:ea typeface="阿里巴巴普惠体 2.0 65 Medium" panose="00020600040101010101" pitchFamily="18" charset="-122"/>
              </a:rPr>
              <a:t>目录</a:t>
            </a:r>
            <a:endParaRPr kumimoji="1" lang="en-US" sz="2400" b="1" dirty="0">
              <a:solidFill>
                <a:schemeClr val="bg1"/>
              </a:solidFill>
              <a:ea typeface="阿里巴巴普惠体 2.0 65 Mediu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7300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 descr="图片包含 橙子, 黑暗&#10;&#10;描述已自动生成"/>
          <p:cNvPicPr>
            <a:picLocks noChangeAspect="1"/>
          </p:cNvPicPr>
          <p:nvPr/>
        </p:nvPicPr>
        <p:blipFill>
          <a:blip r:embed="rId1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9698" y="-11530"/>
            <a:ext cx="12192000" cy="1244892"/>
          </a:xfrm>
          <a:prstGeom prst="rect">
            <a:avLst/>
          </a:prstGeom>
          <a:noFill/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14" y="266700"/>
            <a:ext cx="519914" cy="519914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744329" y="284781"/>
            <a:ext cx="3980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chemeClr val="bg1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1.1</a:t>
            </a:r>
            <a:r>
              <a:rPr kumimoji="1" lang="zh-CN" altLang="en-US" sz="2400" b="1" dirty="0">
                <a:solidFill>
                  <a:schemeClr val="bg1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项目背景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-771525" y="1609090"/>
            <a:ext cx="7205345" cy="2240280"/>
            <a:chOff x="-771525" y="1609090"/>
            <a:chExt cx="7205345" cy="2240280"/>
          </a:xfrm>
        </p:grpSpPr>
        <p:sp>
          <p:nvSpPr>
            <p:cNvPr id="19" name="平行四边形 18"/>
            <p:cNvSpPr/>
            <p:nvPr/>
          </p:nvSpPr>
          <p:spPr>
            <a:xfrm>
              <a:off x="-771525" y="1609090"/>
              <a:ext cx="7205345" cy="2204720"/>
            </a:xfrm>
            <a:prstGeom prst="parallelogram">
              <a:avLst>
                <a:gd name="adj" fmla="val 31529"/>
              </a:avLst>
            </a:prstGeom>
            <a:gradFill>
              <a:gsLst>
                <a:gs pos="0">
                  <a:srgbClr val="FDE396"/>
                </a:gs>
                <a:gs pos="100000">
                  <a:schemeClr val="bg1"/>
                </a:gs>
              </a:gsLst>
              <a:lin ang="81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705" dirty="0"/>
            </a:p>
          </p:txBody>
        </p:sp>
        <p:pic>
          <p:nvPicPr>
            <p:cNvPr id="100" name="图片 99"/>
            <p:cNvPicPr/>
            <p:nvPr/>
          </p:nvPicPr>
          <p:blipFill>
            <a:blip r:embed="rId16"/>
            <a:stretch>
              <a:fillRect/>
            </a:stretch>
          </p:blipFill>
          <p:spPr>
            <a:xfrm>
              <a:off x="-521970" y="1609090"/>
              <a:ext cx="2301240" cy="2240280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21" name="矩形 20" descr="7b0a20202020227461726765744d6f64756c65223a202270726f636573734f6e6c696e65466f6e7473220a7d0a"/>
          <p:cNvSpPr/>
          <p:nvPr/>
        </p:nvSpPr>
        <p:spPr>
          <a:xfrm>
            <a:off x="2291800" y="811083"/>
            <a:ext cx="8172430" cy="5592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sz="2275" b="1" dirty="0">
                <a:gradFill flip="none" rotWithShape="1">
                  <a:gsLst>
                    <a:gs pos="0">
                      <a:schemeClr val="bg1"/>
                    </a:gs>
                    <a:gs pos="85000">
                      <a:srgbClr val="FFDA66"/>
                    </a:gs>
                  </a:gsLst>
                  <a:lin ang="2700000" scaled="1"/>
                  <a:tileRect/>
                </a:gra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缺少运动和不科学运动</a:t>
            </a:r>
            <a:r>
              <a:rPr kumimoji="1" lang="zh-CN" altLang="en-US" sz="2275" b="1" dirty="0">
                <a:solidFill>
                  <a:schemeClr val="bg1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，对青少年身体健康会造成</a:t>
            </a:r>
            <a:r>
              <a:rPr kumimoji="1" lang="zh-CN" altLang="en-US" sz="2655" b="1" dirty="0">
                <a:gradFill>
                  <a:gsLst>
                    <a:gs pos="0">
                      <a:schemeClr val="bg1"/>
                    </a:gs>
                    <a:gs pos="85000">
                      <a:srgbClr val="FFDA66"/>
                    </a:gs>
                  </a:gsLst>
                  <a:lin ang="2700000" scaled="1"/>
                </a:gradFill>
                <a:latin typeface="阿里巴巴普惠体 2.0 115 Black" panose="00020600040101010101" pitchFamily="18" charset="-122"/>
                <a:ea typeface="阿里巴巴普惠体 2.0 115 Black" panose="00020600040101010101" pitchFamily="18" charset="-122"/>
                <a:cs typeface="阿里巴巴普惠体 2.0 115 Black" panose="00020600040101010101" pitchFamily="18" charset="-122"/>
              </a:rPr>
              <a:t>巨大危害</a:t>
            </a:r>
            <a:r>
              <a:rPr kumimoji="1" lang="zh-CN" altLang="en-US" sz="2655" b="1" dirty="0">
                <a:gradFill>
                  <a:gsLst>
                    <a:gs pos="0">
                      <a:schemeClr val="bg1"/>
                    </a:gs>
                    <a:gs pos="85000">
                      <a:srgbClr val="FFDA66"/>
                    </a:gs>
                  </a:gsLst>
                  <a:lin ang="2700000" scaled="1"/>
                </a:gra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！</a:t>
            </a:r>
            <a:endParaRPr kumimoji="1" lang="en-US" altLang="zh-CN" sz="2275" b="1" dirty="0">
              <a:gradFill>
                <a:gsLst>
                  <a:gs pos="0">
                    <a:schemeClr val="bg1"/>
                  </a:gs>
                  <a:gs pos="85000">
                    <a:srgbClr val="FFDA66"/>
                  </a:gs>
                </a:gsLst>
                <a:lin ang="2700000" scaled="1"/>
              </a:gradFill>
              <a:latin typeface="阿里巴巴普惠体 2.0 65 Medium" panose="00020600040101010101" pitchFamily="18" charset="-122"/>
              <a:ea typeface="阿里巴巴普惠体 2.0 65 Medium" panose="00020600040101010101" pitchFamily="18" charset="-122"/>
              <a:cs typeface="阿里巴巴普惠体 2.0 65 Medium" panose="00020600040101010101" pitchFamily="18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959475" y="1609725"/>
            <a:ext cx="7184900" cy="2204085"/>
            <a:chOff x="5959475" y="1609725"/>
            <a:chExt cx="7184900" cy="2204085"/>
          </a:xfrm>
        </p:grpSpPr>
        <p:sp>
          <p:nvSpPr>
            <p:cNvPr id="36" name="平行四边形 35"/>
            <p:cNvSpPr/>
            <p:nvPr/>
          </p:nvSpPr>
          <p:spPr>
            <a:xfrm>
              <a:off x="5959475" y="1609725"/>
              <a:ext cx="7184900" cy="2204085"/>
            </a:xfrm>
            <a:prstGeom prst="parallelogram">
              <a:avLst>
                <a:gd name="adj" fmla="val 30618"/>
              </a:avLst>
            </a:prstGeom>
            <a:gradFill>
              <a:gsLst>
                <a:gs pos="0">
                  <a:srgbClr val="C00000">
                    <a:alpha val="84000"/>
                  </a:srgbClr>
                </a:gs>
                <a:gs pos="89000">
                  <a:schemeClr val="tx2">
                    <a:lumMod val="75000"/>
                    <a:alpha val="92000"/>
                  </a:schemeClr>
                </a:gs>
              </a:gsLst>
              <a:lin ang="81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705"/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7"/>
            <a:srcRect l="5643" r="5849"/>
            <a:stretch>
              <a:fillRect/>
            </a:stretch>
          </p:blipFill>
          <p:spPr>
            <a:xfrm>
              <a:off x="9575800" y="1884218"/>
              <a:ext cx="2532387" cy="1673687"/>
            </a:xfrm>
            <a:prstGeom prst="rect">
              <a:avLst/>
            </a:prstGeom>
          </p:spPr>
        </p:pic>
      </p:grpSp>
      <p:sp>
        <p:nvSpPr>
          <p:cNvPr id="26" name="圆角矩形 25"/>
          <p:cNvSpPr/>
          <p:nvPr>
            <p:custDataLst>
              <p:tags r:id="rId1"/>
            </p:custDataLst>
          </p:nvPr>
        </p:nvSpPr>
        <p:spPr>
          <a:xfrm>
            <a:off x="87866" y="5367014"/>
            <a:ext cx="3853985" cy="1133502"/>
          </a:xfrm>
          <a:prstGeom prst="roundRect">
            <a:avLst>
              <a:gd name="adj" fmla="val 2727"/>
            </a:avLst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705"/>
          </a:p>
        </p:txBody>
      </p:sp>
      <p:sp>
        <p:nvSpPr>
          <p:cNvPr id="27" name="圆角矩形 26"/>
          <p:cNvSpPr/>
          <p:nvPr>
            <p:custDataLst>
              <p:tags r:id="rId2"/>
            </p:custDataLst>
          </p:nvPr>
        </p:nvSpPr>
        <p:spPr>
          <a:xfrm>
            <a:off x="4139968" y="5372497"/>
            <a:ext cx="3907759" cy="1133502"/>
          </a:xfrm>
          <a:prstGeom prst="roundRect">
            <a:avLst>
              <a:gd name="adj" fmla="val 2727"/>
            </a:avLst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705"/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180254" y="5519535"/>
            <a:ext cx="3402074" cy="350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 kern="0">
                <a:solidFill>
                  <a:schemeClr val="bg1">
                    <a:alpha val="69000"/>
                  </a:schemeClr>
                </a:solidFill>
                <a:latin typeface="+mn-lt"/>
                <a:ea typeface="+mn-ea"/>
                <a:cs typeface="+mn-ea"/>
              </a:defRPr>
            </a:lvl1pPr>
          </a:lstStyle>
          <a:p>
            <a:r>
              <a:rPr lang="en-US" altLang="zh-CN" sz="1325" dirty="0"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《</a:t>
            </a:r>
            <a:r>
              <a:rPr lang="zh-CN" altLang="en-US" sz="1325" dirty="0"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健康中国</a:t>
            </a:r>
            <a:r>
              <a:rPr lang="en-US" altLang="zh-CN" sz="1325" dirty="0"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2030》</a:t>
            </a:r>
            <a:r>
              <a:rPr lang="zh-CN" altLang="en-US" sz="1325" dirty="0"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战略</a:t>
            </a:r>
          </a:p>
        </p:txBody>
      </p:sp>
      <p:pic>
        <p:nvPicPr>
          <p:cNvPr id="30" name="图片 16" descr="IMG_0938"/>
          <p:cNvPicPr/>
          <p:nvPr>
            <p:custDataLst>
              <p:tags r:id="rId4"/>
            </p:custDataLst>
          </p:nvPr>
        </p:nvPicPr>
        <p:blipFill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5863" b="93635" l="3069" r="89514">
                        <a14:foregroundMark x1="5882" y1="7873" x2="29412" y2="6700"/>
                        <a14:foregroundMark x1="29412" y1="6700" x2="81586" y2="11223"/>
                        <a14:foregroundMark x1="81586" y1="11223" x2="90537" y2="27303"/>
                        <a14:foregroundMark x1="90537" y1="27303" x2="90793" y2="85595"/>
                        <a14:foregroundMark x1="90793" y1="85595" x2="17903" y2="93970"/>
                        <a14:foregroundMark x1="17903" y1="93970" x2="8184" y2="75209"/>
                        <a14:foregroundMark x1="8184" y1="75209" x2="7673" y2="7873"/>
                        <a14:foregroundMark x1="11765" y1="6030" x2="8440" y2="26131"/>
                        <a14:foregroundMark x1="8440" y1="26131" x2="9207" y2="29816"/>
                        <a14:foregroundMark x1="7928" y1="77387" x2="16624" y2="93635"/>
                        <a14:foregroundMark x1="16624" y1="93635" x2="63939" y2="89782"/>
                        <a14:foregroundMark x1="63939" y1="89782" x2="63939" y2="89782"/>
                        <a14:foregroundMark x1="9974" y1="77387" x2="10486" y2="92965"/>
                        <a14:foregroundMark x1="9207" y1="91625" x2="6138" y2="72697"/>
                        <a14:foregroundMark x1="6138" y1="63987" x2="5882" y2="9380"/>
                        <a14:foregroundMark x1="5882" y1="9380" x2="5627" y2="8543"/>
                        <a14:foregroundMark x1="7161" y1="93467" x2="7161" y2="83250"/>
                        <a14:foregroundMark x1="29412" y1="37521" x2="62916" y2="33333"/>
                        <a14:foregroundMark x1="62916" y1="33333" x2="63939" y2="48409"/>
                        <a14:foregroundMark x1="39130" y1="34673" x2="79284" y2="31156"/>
                        <a14:foregroundMark x1="79284" y1="31156" x2="77494" y2="35343"/>
                        <a14:foregroundMark x1="74169" y1="33166" x2="21995" y2="34673"/>
                        <a14:foregroundMark x1="21995" y1="34673" x2="34015" y2="33836"/>
                        <a14:backgroundMark x1="2302" y1="84422" x2="2558" y2="93970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328852" y="5077226"/>
            <a:ext cx="942960" cy="1223507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31" name="文本框 4"/>
          <p:cNvSpPr txBox="1"/>
          <p:nvPr>
            <p:custDataLst>
              <p:tags r:id="rId5"/>
            </p:custDataLst>
          </p:nvPr>
        </p:nvSpPr>
        <p:spPr>
          <a:xfrm>
            <a:off x="1260174" y="5814683"/>
            <a:ext cx="2681677" cy="451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705" b="1" kern="0" dirty="0">
                <a:solidFill>
                  <a:schemeClr val="bg1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体教结合，全民健康</a:t>
            </a:r>
          </a:p>
        </p:txBody>
      </p:sp>
      <p:sp>
        <p:nvSpPr>
          <p:cNvPr id="7" name="文本框 4"/>
          <p:cNvSpPr txBox="1"/>
          <p:nvPr>
            <p:custDataLst>
              <p:tags r:id="rId6"/>
            </p:custDataLst>
          </p:nvPr>
        </p:nvSpPr>
        <p:spPr>
          <a:xfrm>
            <a:off x="5208434" y="5519535"/>
            <a:ext cx="2189903" cy="350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 kern="0">
                <a:solidFill>
                  <a:schemeClr val="bg1">
                    <a:alpha val="69000"/>
                  </a:schemeClr>
                </a:solidFill>
                <a:latin typeface="+mn-lt"/>
                <a:ea typeface="+mn-ea"/>
                <a:cs typeface="+mn-ea"/>
              </a:defRPr>
            </a:lvl1pPr>
          </a:lstStyle>
          <a:p>
            <a:r>
              <a:rPr lang="en-US" altLang="zh-CN" sz="1325" dirty="0"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2018</a:t>
            </a:r>
            <a:r>
              <a:rPr lang="zh-CN" altLang="en-US" sz="1325" dirty="0"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年</a:t>
            </a:r>
            <a:r>
              <a:rPr lang="en-US" altLang="zh-CN" sz="1325" dirty="0"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《</a:t>
            </a:r>
            <a:r>
              <a:rPr lang="zh-CN" altLang="en-US" sz="1325" dirty="0"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政府工作报告</a:t>
            </a:r>
            <a:r>
              <a:rPr lang="en-US" altLang="zh-CN" sz="1325" dirty="0"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》</a:t>
            </a:r>
          </a:p>
        </p:txBody>
      </p:sp>
      <p:pic>
        <p:nvPicPr>
          <p:cNvPr id="8" name="Picture 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5125" b="96625" l="10000" r="90000">
                        <a14:foregroundMark x1="30875" y1="9250" x2="61750" y2="10625"/>
                        <a14:foregroundMark x1="61750" y1="10625" x2="51125" y2="11875"/>
                        <a14:foregroundMark x1="14875" y1="6375" x2="28750" y2="5125"/>
                        <a14:foregroundMark x1="28750" y1="5125" x2="81625" y2="6125"/>
                        <a14:foregroundMark x1="15125" y1="85125" x2="21875" y2="94250"/>
                        <a14:foregroundMark x1="21875" y1="94250" x2="33125" y2="94125"/>
                        <a14:foregroundMark x1="33125" y1="94125" x2="57250" y2="94125"/>
                        <a14:foregroundMark x1="57250" y1="94125" x2="76875" y2="91250"/>
                        <a14:foregroundMark x1="76875" y1="91250" x2="75000" y2="83375"/>
                        <a14:foregroundMark x1="15750" y1="88500" x2="21500" y2="96125"/>
                        <a14:foregroundMark x1="21500" y1="96125" x2="32750" y2="96625"/>
                        <a14:foregroundMark x1="32750" y1="96625" x2="48000" y2="92750"/>
                        <a14:foregroundMark x1="48000" y1="92750" x2="54375" y2="86875"/>
                        <a14:foregroundMark x1="79875" y1="90250" x2="72125" y2="95875"/>
                        <a14:foregroundMark x1="72125" y1="95875" x2="52250" y2="93375"/>
                        <a14:foregroundMark x1="52250" y1="93375" x2="38125" y2="87000"/>
                        <a14:foregroundMark x1="38125" y1="87000" x2="31625" y2="78875"/>
                        <a14:foregroundMark x1="31625" y1="78875" x2="31500" y2="78375"/>
                        <a14:foregroundMark x1="37250" y1="48750" x2="43750" y2="38625"/>
                        <a14:foregroundMark x1="43750" y1="38625" x2="52750" y2="31000"/>
                        <a14:foregroundMark x1="52750" y1="31000" x2="41625" y2="28500"/>
                        <a14:foregroundMark x1="41625" y1="28500" x2="55625" y2="29125"/>
                        <a14:foregroundMark x1="55625" y1="29125" x2="54625" y2="19375"/>
                        <a14:foregroundMark x1="54625" y1="19375" x2="46375" y2="26875"/>
                        <a14:foregroundMark x1="46375" y1="26875" x2="56500" y2="24250"/>
                        <a14:foregroundMark x1="56500" y1="24250" x2="46000" y2="22875"/>
                        <a14:foregroundMark x1="46000" y1="22875" x2="55250" y2="26625"/>
                        <a14:foregroundMark x1="55250" y1="26625" x2="50875" y2="23500"/>
                        <a14:foregroundMark x1="63375" y1="44375" x2="60500" y2="48250"/>
                        <a14:foregroundMark x1="39625" y1="43875" x2="42500" y2="50000"/>
                        <a14:foregroundMark x1="34375" y1="95250" x2="44500" y2="96625"/>
                        <a14:foregroundMark x1="44500" y1="96625" x2="73000" y2="94125"/>
                        <a14:foregroundMark x1="14625" y1="13375" x2="16625" y2="34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39968" y="5159232"/>
            <a:ext cx="1165444" cy="1059495"/>
          </a:xfrm>
          <a:prstGeom prst="rect">
            <a:avLst/>
          </a:prstGeom>
        </p:spPr>
      </p:pic>
      <p:sp>
        <p:nvSpPr>
          <p:cNvPr id="9" name="文本框 4"/>
          <p:cNvSpPr txBox="1"/>
          <p:nvPr>
            <p:custDataLst>
              <p:tags r:id="rId8"/>
            </p:custDataLst>
          </p:nvPr>
        </p:nvSpPr>
        <p:spPr>
          <a:xfrm>
            <a:off x="5218617" y="5814683"/>
            <a:ext cx="3907760" cy="451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705" kern="0" dirty="0">
                <a:solidFill>
                  <a:schemeClr val="bg1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智能产业与体育产业相融合</a:t>
            </a:r>
            <a:endParaRPr lang="en-US" altLang="zh-CN" sz="1705" kern="0" dirty="0">
              <a:solidFill>
                <a:schemeClr val="bg1"/>
              </a:solidFill>
              <a:latin typeface="阿里巴巴普惠体 2.0 65 Medium" panose="00020600040101010101" pitchFamily="18" charset="-122"/>
              <a:ea typeface="阿里巴巴普惠体 2.0 65 Medium" panose="00020600040101010101" pitchFamily="18" charset="-122"/>
              <a:cs typeface="阿里巴巴普惠体 2.0 65 Medium" panose="00020600040101010101" pitchFamily="18" charset="-122"/>
            </a:endParaRPr>
          </a:p>
        </p:txBody>
      </p:sp>
      <p:sp>
        <p:nvSpPr>
          <p:cNvPr id="10" name="圆角矩形 9"/>
          <p:cNvSpPr/>
          <p:nvPr>
            <p:custDataLst>
              <p:tags r:id="rId9"/>
            </p:custDataLst>
          </p:nvPr>
        </p:nvSpPr>
        <p:spPr>
          <a:xfrm>
            <a:off x="8243547" y="5368567"/>
            <a:ext cx="3853985" cy="1133502"/>
          </a:xfrm>
          <a:prstGeom prst="roundRect">
            <a:avLst>
              <a:gd name="adj" fmla="val 2727"/>
            </a:avLst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705"/>
          </a:p>
        </p:txBody>
      </p:sp>
      <p:sp>
        <p:nvSpPr>
          <p:cNvPr id="41" name="矩形 40"/>
          <p:cNvSpPr/>
          <p:nvPr/>
        </p:nvSpPr>
        <p:spPr>
          <a:xfrm>
            <a:off x="3090890" y="4477505"/>
            <a:ext cx="5984875" cy="5118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sz="2275" b="1" dirty="0">
                <a:gradFill>
                  <a:gsLst>
                    <a:gs pos="0">
                      <a:schemeClr val="bg1"/>
                    </a:gs>
                    <a:gs pos="85000">
                      <a:srgbClr val="FFDA66"/>
                    </a:gs>
                  </a:gsLst>
                  <a:lin ang="2700000" scaled="1"/>
                </a:gra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 国家积极号召提升青少年体质</a:t>
            </a:r>
            <a:r>
              <a:rPr kumimoji="1" lang="zh-CN" altLang="en-US" sz="2275" b="1" dirty="0">
                <a:solidFill>
                  <a:schemeClr val="bg1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，实现体教结合</a:t>
            </a:r>
          </a:p>
        </p:txBody>
      </p:sp>
      <p:pic>
        <p:nvPicPr>
          <p:cNvPr id="38" name="Picture 2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2" cstate="screen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6137" b="94026" l="10000" r="90000">
                        <a14:foregroundMark x1="19455" y1="21031" x2="16545" y2="14484"/>
                        <a14:foregroundMark x1="16545" y1="14484" x2="21364" y2="7938"/>
                        <a14:foregroundMark x1="21364" y1="7938" x2="67545" y2="8347"/>
                        <a14:foregroundMark x1="67545" y1="8347" x2="75364" y2="8183"/>
                        <a14:foregroundMark x1="75364" y1="8183" x2="82727" y2="10884"/>
                        <a14:foregroundMark x1="82727" y1="10884" x2="81818" y2="90753"/>
                        <a14:foregroundMark x1="81818" y1="90753" x2="63727" y2="92553"/>
                        <a14:foregroundMark x1="63727" y1="92553" x2="34273" y2="92144"/>
                        <a14:foregroundMark x1="34273" y1="92144" x2="25455" y2="94272"/>
                        <a14:foregroundMark x1="25455" y1="94272" x2="17909" y2="93535"/>
                        <a14:foregroundMark x1="17909" y1="93535" x2="15727" y2="83633"/>
                        <a14:foregroundMark x1="15727" y1="83633" x2="19091" y2="74632"/>
                        <a14:foregroundMark x1="19091" y1="74632" x2="30545" y2="66121"/>
                        <a14:foregroundMark x1="30545" y1="66121" x2="38545" y2="64566"/>
                        <a14:foregroundMark x1="38545" y1="64566" x2="49091" y2="65957"/>
                        <a14:foregroundMark x1="49091" y1="65957" x2="58455" y2="69640"/>
                        <a14:foregroundMark x1="58455" y1="69640" x2="65182" y2="74468"/>
                        <a14:foregroundMark x1="65182" y1="74468" x2="57909" y2="84206"/>
                        <a14:foregroundMark x1="57909" y1="84206" x2="49091" y2="85679"/>
                        <a14:foregroundMark x1="49091" y1="85679" x2="39818" y2="84697"/>
                        <a14:foregroundMark x1="39818" y1="84697" x2="31182" y2="81260"/>
                        <a14:foregroundMark x1="31182" y1="81260" x2="39091" y2="73404"/>
                        <a14:foregroundMark x1="39091" y1="73404" x2="54273" y2="73813"/>
                        <a14:foregroundMark x1="54273" y1="73813" x2="63364" y2="78151"/>
                        <a14:foregroundMark x1="63364" y1="78151" x2="55000" y2="88462"/>
                        <a14:foregroundMark x1="55000" y1="88462" x2="34273" y2="90262"/>
                        <a14:foregroundMark x1="34273" y1="90262" x2="23455" y2="88871"/>
                        <a14:foregroundMark x1="23455" y1="88871" x2="23455" y2="75532"/>
                        <a14:foregroundMark x1="23455" y1="75532" x2="33000" y2="69967"/>
                        <a14:foregroundMark x1="33000" y1="69967" x2="45182" y2="68249"/>
                        <a14:foregroundMark x1="45182" y1="68249" x2="55273" y2="70295"/>
                        <a14:foregroundMark x1="55273" y1="70295" x2="59091" y2="77578"/>
                        <a14:foregroundMark x1="59091" y1="77578" x2="47909" y2="77414"/>
                        <a14:foregroundMark x1="47909" y1="77414" x2="39727" y2="68822"/>
                        <a14:foregroundMark x1="39727" y1="68822" x2="34909" y2="56792"/>
                        <a14:foregroundMark x1="34909" y1="56792" x2="34636" y2="49591"/>
                        <a14:foregroundMark x1="34636" y1="49591" x2="35273" y2="47300"/>
                        <a14:foregroundMark x1="15818" y1="14075" x2="17273" y2="7447"/>
                        <a14:foregroundMark x1="17273" y1="7447" x2="35182" y2="6219"/>
                        <a14:foregroundMark x1="35182" y1="6219" x2="71000" y2="6956"/>
                        <a14:foregroundMark x1="71000" y1="6956" x2="78909" y2="6219"/>
                        <a14:foregroundMark x1="78909" y1="6219" x2="84909" y2="12357"/>
                        <a14:foregroundMark x1="84909" y1="12357" x2="84636" y2="20213"/>
                        <a14:foregroundMark x1="15545" y1="92553" x2="24273" y2="95008"/>
                        <a14:foregroundMark x1="24273" y1="95008" x2="32455" y2="94845"/>
                        <a14:foregroundMark x1="32455" y1="94845" x2="40909" y2="94845"/>
                        <a14:foregroundMark x1="40909" y1="94845" x2="60727" y2="94190"/>
                        <a14:foregroundMark x1="60727" y1="94190" x2="68636" y2="94190"/>
                        <a14:foregroundMark x1="68636" y1="94190" x2="77636" y2="94026"/>
                        <a14:foregroundMark x1="77636" y1="94026" x2="83545" y2="88052"/>
                        <a14:foregroundMark x1="83545" y1="88052" x2="82818" y2="81342"/>
                        <a14:foregroundMark x1="82818" y1="81342" x2="82182" y2="80115"/>
                        <a14:foregroundMark x1="25818" y1="17512" x2="29636" y2="26432"/>
                        <a14:foregroundMark x1="29636" y1="26432" x2="29364" y2="39280"/>
                        <a14:foregroundMark x1="29364" y1="39280" x2="32455" y2="31342"/>
                        <a14:foregroundMark x1="32455" y1="31342" x2="40545" y2="28723"/>
                        <a14:foregroundMark x1="40545" y1="28723" x2="29909" y2="37480"/>
                        <a14:foregroundMark x1="29909" y1="37480" x2="36727" y2="33142"/>
                        <a14:foregroundMark x1="36727" y1="33142" x2="47636" y2="32242"/>
                        <a14:foregroundMark x1="47636" y1="32242" x2="40364" y2="36252"/>
                        <a14:foregroundMark x1="40364" y1="36252" x2="62182" y2="34370"/>
                        <a14:foregroundMark x1="62182" y1="34370" x2="52091" y2="37643"/>
                        <a14:foregroundMark x1="52091" y1="37643" x2="44545" y2="35516"/>
                        <a14:foregroundMark x1="44545" y1="35516" x2="64909" y2="33224"/>
                        <a14:foregroundMark x1="64909" y1="33224" x2="48545" y2="35352"/>
                        <a14:foregroundMark x1="48545" y1="35352" x2="56818" y2="32242"/>
                        <a14:foregroundMark x1="56818" y1="32242" x2="48364" y2="35843"/>
                        <a14:foregroundMark x1="48364" y1="35843" x2="63727" y2="28805"/>
                        <a14:foregroundMark x1="63727" y1="28805" x2="72909" y2="33715"/>
                        <a14:foregroundMark x1="72909" y1="33715" x2="59364" y2="37725"/>
                        <a14:foregroundMark x1="59364" y1="37725" x2="44364" y2="37889"/>
                        <a14:foregroundMark x1="44364" y1="37889" x2="60000" y2="35516"/>
                        <a14:foregroundMark x1="60000" y1="35516" x2="47818" y2="41489"/>
                        <a14:foregroundMark x1="47818" y1="41489" x2="52000" y2="35106"/>
                        <a14:foregroundMark x1="52000" y1="35106" x2="48091" y2="40753"/>
                        <a14:foregroundMark x1="48091" y1="40753" x2="48636" y2="34043"/>
                        <a14:foregroundMark x1="48636" y1="34043" x2="52273" y2="324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12502" y="5159232"/>
            <a:ext cx="1025594" cy="1059495"/>
          </a:xfrm>
          <a:prstGeom prst="rect">
            <a:avLst/>
          </a:prstGeom>
        </p:spPr>
      </p:pic>
      <p:sp>
        <p:nvSpPr>
          <p:cNvPr id="39" name="文本框 4"/>
          <p:cNvSpPr txBox="1"/>
          <p:nvPr>
            <p:custDataLst>
              <p:tags r:id="rId11"/>
            </p:custDataLst>
          </p:nvPr>
        </p:nvSpPr>
        <p:spPr>
          <a:xfrm>
            <a:off x="9236616" y="5519535"/>
            <a:ext cx="3907759" cy="350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325" kern="0" dirty="0">
                <a:solidFill>
                  <a:schemeClr val="bg1">
                    <a:alpha val="69000"/>
                  </a:schemeClr>
                </a:solidFill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2021</a:t>
            </a:r>
            <a:r>
              <a:rPr lang="zh-CN" altLang="en-US" sz="1325" kern="0" dirty="0">
                <a:solidFill>
                  <a:schemeClr val="bg1">
                    <a:alpha val="69000"/>
                  </a:schemeClr>
                </a:solidFill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年</a:t>
            </a:r>
            <a:r>
              <a:rPr lang="en-US" altLang="zh-CN" sz="1325" kern="0" dirty="0">
                <a:solidFill>
                  <a:schemeClr val="bg1">
                    <a:alpha val="69000"/>
                  </a:schemeClr>
                </a:solidFill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《</a:t>
            </a:r>
            <a:r>
              <a:rPr lang="zh-CN" altLang="en-US" sz="1325" kern="0" dirty="0">
                <a:solidFill>
                  <a:schemeClr val="bg1">
                    <a:alpha val="69000"/>
                  </a:schemeClr>
                </a:solidFill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全民健身计划</a:t>
            </a:r>
            <a:r>
              <a:rPr lang="en-US" altLang="zh-CN" sz="1325" kern="0" dirty="0">
                <a:solidFill>
                  <a:schemeClr val="bg1">
                    <a:alpha val="69000"/>
                  </a:schemeClr>
                </a:solidFill>
                <a:latin typeface="阿里巴巴普惠体" panose="02010600030101010101" charset="-122"/>
                <a:ea typeface="阿里巴巴普惠体" panose="02010600030101010101" charset="-122"/>
                <a:cs typeface="阿里巴巴普惠体" panose="02010600030101010101" charset="-122"/>
              </a:rPr>
              <a:t>》</a:t>
            </a:r>
          </a:p>
        </p:txBody>
      </p:sp>
      <p:sp>
        <p:nvSpPr>
          <p:cNvPr id="40" name="文本框 4"/>
          <p:cNvSpPr txBox="1"/>
          <p:nvPr>
            <p:custDataLst>
              <p:tags r:id="rId12"/>
            </p:custDataLst>
          </p:nvPr>
        </p:nvSpPr>
        <p:spPr>
          <a:xfrm>
            <a:off x="9236616" y="5814683"/>
            <a:ext cx="3907759" cy="451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kern="0">
                <a:solidFill>
                  <a:schemeClr val="bg1"/>
                </a:solidFill>
                <a:latin typeface="Lantinghei SC Extralight" panose="02000000000000000000" pitchFamily="2" charset="-122"/>
                <a:ea typeface="Lantinghei SC Extralight" panose="02000000000000000000" pitchFamily="2" charset="-122"/>
                <a:cs typeface="+mn-ea"/>
              </a:defRPr>
            </a:lvl1pPr>
          </a:lstStyle>
          <a:p>
            <a:r>
              <a:rPr lang="zh-CN" altLang="en-US" sz="1705" dirty="0"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提供全民健身智慧化服务</a:t>
            </a:r>
            <a:endParaRPr lang="en-US" altLang="zh-CN" sz="1705" dirty="0">
              <a:latin typeface="阿里巴巴普惠体 2.0 65 Medium" panose="00020600040101010101" pitchFamily="18" charset="-122"/>
              <a:ea typeface="阿里巴巴普惠体 2.0 65 Medium" panose="00020600040101010101" pitchFamily="18" charset="-122"/>
              <a:cs typeface="阿里巴巴普惠体 2.0 65 Medium" panose="00020600040101010101" pitchFamily="18" charset="-122"/>
            </a:endParaRPr>
          </a:p>
        </p:txBody>
      </p:sp>
      <p:sp>
        <p:nvSpPr>
          <p:cNvPr id="29" name="文本框 4"/>
          <p:cNvSpPr txBox="1"/>
          <p:nvPr/>
        </p:nvSpPr>
        <p:spPr>
          <a:xfrm>
            <a:off x="1285875" y="2091690"/>
            <a:ext cx="4577715" cy="15604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 kern="0">
                <a:solidFill>
                  <a:schemeClr val="bg1">
                    <a:alpha val="69000"/>
                  </a:schemeClr>
                </a:solidFill>
                <a:latin typeface="+mn-lt"/>
                <a:ea typeface="+mn-ea"/>
                <a:cs typeface="+mn-ea"/>
              </a:defRPr>
            </a:lvl1pPr>
          </a:lstStyle>
          <a:p>
            <a:r>
              <a:rPr sz="1325" b="1" dirty="0">
                <a:solidFill>
                  <a:schemeClr val="tx1">
                    <a:alpha val="69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中国6-17岁、6岁以下儿童青少年超重肥胖率分别达到</a:t>
            </a:r>
            <a:r>
              <a:rPr sz="1800" b="1" dirty="0">
                <a:solidFill>
                  <a:srgbClr val="C00000">
                    <a:alpha val="69000"/>
                  </a:srgbClr>
                </a:solidFill>
                <a:latin typeface="阿里巴巴普惠体 2.0 115 Black" panose="00020600040101010101" pitchFamily="18" charset="-122"/>
                <a:ea typeface="阿里巴巴普惠体 2.0 115 Black" panose="00020600040101010101" pitchFamily="18" charset="-122"/>
                <a:cs typeface="阿里巴巴普惠体 2.0 115 Black" panose="00020600040101010101" pitchFamily="18" charset="-122"/>
              </a:rPr>
              <a:t>19%</a:t>
            </a:r>
            <a:r>
              <a:rPr sz="1325" b="1" dirty="0">
                <a:solidFill>
                  <a:schemeClr val="tx1">
                    <a:alpha val="69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和</a:t>
            </a:r>
            <a:r>
              <a:rPr sz="1800" b="1" dirty="0">
                <a:solidFill>
                  <a:srgbClr val="C00000">
                    <a:alpha val="69000"/>
                  </a:srgbClr>
                </a:solidFill>
                <a:latin typeface="阿里巴巴普惠体 2.0 115 Black" panose="00020600040101010101" pitchFamily="18" charset="-122"/>
                <a:ea typeface="阿里巴巴普惠体 2.0 115 Black" panose="00020600040101010101" pitchFamily="18" charset="-122"/>
                <a:cs typeface="阿里巴巴普惠体 2.0 115 Black" panose="00020600040101010101" pitchFamily="18" charset="-122"/>
              </a:rPr>
              <a:t>10.4%</a:t>
            </a:r>
            <a:r>
              <a:rPr sz="1200" b="1" dirty="0">
                <a:solidFill>
                  <a:schemeClr val="tx1">
                    <a:alpha val="69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。</a:t>
            </a:r>
            <a:r>
              <a:rPr sz="1325" b="1" dirty="0">
                <a:solidFill>
                  <a:schemeClr val="tx1">
                    <a:alpha val="69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预计到2030年，我国7岁及以上儿童青少年超重肥胖率将增长至</a:t>
            </a:r>
            <a:r>
              <a:rPr sz="1800" b="1" dirty="0">
                <a:solidFill>
                  <a:srgbClr val="C00000">
                    <a:alpha val="69000"/>
                  </a:srgbClr>
                </a:solidFill>
                <a:latin typeface="阿里巴巴普惠体 2.0 115 Black" panose="00020600040101010101" pitchFamily="18" charset="-122"/>
                <a:ea typeface="阿里巴巴普惠体 2.0 115 Black" panose="00020600040101010101" pitchFamily="18" charset="-122"/>
                <a:cs typeface="阿里巴巴普惠体 2.0 115 Black" panose="00020600040101010101" pitchFamily="18" charset="-122"/>
              </a:rPr>
              <a:t>28%</a:t>
            </a:r>
            <a:r>
              <a:rPr sz="1200" b="1" dirty="0">
                <a:solidFill>
                  <a:schemeClr val="tx1">
                    <a:alpha val="69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。</a:t>
            </a:r>
            <a:endParaRPr sz="1325" b="1" dirty="0">
              <a:solidFill>
                <a:schemeClr val="tx1">
                  <a:alpha val="69000"/>
                </a:schemeClr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  <a:p>
            <a:r>
              <a:rPr lang="en-US" altLang="zh-CN" sz="1325" b="1" dirty="0">
                <a:solidFill>
                  <a:schemeClr val="tx1">
                    <a:alpha val="69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——</a:t>
            </a:r>
            <a:r>
              <a:rPr lang="zh-CN" altLang="en-US" sz="1325" b="1" dirty="0">
                <a:solidFill>
                  <a:schemeClr val="tx1">
                    <a:alpha val="69000"/>
                  </a:schemeClr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中国居民营养与慢性病状况报告</a:t>
            </a:r>
          </a:p>
        </p:txBody>
      </p:sp>
      <p:sp>
        <p:nvSpPr>
          <p:cNvPr id="3" name="文本框 4"/>
          <p:cNvSpPr txBox="1"/>
          <p:nvPr/>
        </p:nvSpPr>
        <p:spPr>
          <a:xfrm>
            <a:off x="6304915" y="2091690"/>
            <a:ext cx="3270885" cy="1450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 kern="0">
                <a:solidFill>
                  <a:schemeClr val="bg1">
                    <a:alpha val="69000"/>
                  </a:schemeClr>
                </a:solidFill>
                <a:latin typeface="+mn-lt"/>
                <a:ea typeface="+mn-ea"/>
                <a:cs typeface="+mn-ea"/>
              </a:defRPr>
            </a:lvl1pPr>
          </a:lstStyle>
          <a:p>
            <a:pPr algn="r"/>
            <a:r>
              <a:rPr lang="zh-CN" altLang="en-US" sz="1330" dirty="0">
                <a:solidFill>
                  <a:schemeClr val="bg1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全国的学生体质健康都不容乐观，且年级越高，孩子体质越不健康；其中以大学生体质健康不及格率最为严重，高达</a:t>
            </a:r>
            <a:r>
              <a:rPr kumimoji="1" lang="zh-CN" altLang="en-US" sz="1800" b="1" kern="1200" dirty="0">
                <a:gradFill>
                  <a:gsLst>
                    <a:gs pos="0">
                      <a:schemeClr val="bg1"/>
                    </a:gs>
                    <a:gs pos="85000">
                      <a:srgbClr val="FFDA66"/>
                    </a:gs>
                  </a:gsLst>
                  <a:lin ang="2700000" scaled="1"/>
                </a:gradFill>
                <a:latin typeface="阿里巴巴普惠体 2.0 115 Black" panose="00020600040101010101" pitchFamily="18" charset="-122"/>
                <a:ea typeface="阿里巴巴普惠体 2.0 115 Black" panose="00020600040101010101" pitchFamily="18" charset="-122"/>
                <a:cs typeface="阿里巴巴普惠体 2.0 115 Black" panose="00020600040101010101" pitchFamily="18" charset="-122"/>
              </a:rPr>
              <a:t>30%</a:t>
            </a:r>
            <a:endParaRPr kumimoji="1" lang="zh-CN" altLang="en-US" sz="2275" b="1" kern="1200" dirty="0">
              <a:gradFill>
                <a:gsLst>
                  <a:gs pos="0">
                    <a:schemeClr val="bg1"/>
                  </a:gs>
                  <a:gs pos="85000">
                    <a:srgbClr val="FFDA66"/>
                  </a:gs>
                </a:gsLst>
                <a:lin ang="2700000" scaled="1"/>
              </a:gradFill>
              <a:latin typeface="阿里巴巴普惠体 2.0 115 Black" panose="00020600040101010101" pitchFamily="18" charset="-122"/>
              <a:ea typeface="阿里巴巴普惠体 2.0 115 Black" panose="00020600040101010101" pitchFamily="18" charset="-122"/>
              <a:cs typeface="阿里巴巴普惠体 2.0 115 Black" panose="00020600040101010101" pitchFamily="18" charset="-122"/>
            </a:endParaRPr>
          </a:p>
          <a:p>
            <a:pPr algn="r"/>
            <a:r>
              <a:rPr lang="zh-CN" altLang="en-US" sz="1330" dirty="0">
                <a:solidFill>
                  <a:schemeClr val="bg1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——教育部学生体质健康复核数据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图片 67" descr="图片包含 橙子, 黑暗&#10;&#10;描述已自动生成"/>
          <p:cNvPicPr>
            <a:picLocks noChangeAspect="1"/>
          </p:cNvPicPr>
          <p:nvPr/>
        </p:nvPicPr>
        <p:blipFill>
          <a:blip r:embed="rId15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7332"/>
            <a:ext cx="12192000" cy="1403337"/>
          </a:xfrm>
          <a:prstGeom prst="rect">
            <a:avLst/>
          </a:prstGeom>
        </p:spPr>
      </p:pic>
      <p:sp>
        <p:nvSpPr>
          <p:cNvPr id="63" name="圆角矩形 62"/>
          <p:cNvSpPr/>
          <p:nvPr/>
        </p:nvSpPr>
        <p:spPr>
          <a:xfrm>
            <a:off x="371475" y="1993664"/>
            <a:ext cx="2790190" cy="3766138"/>
          </a:xfrm>
          <a:prstGeom prst="roundRect">
            <a:avLst>
              <a:gd name="adj" fmla="val 2727"/>
            </a:avLst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70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2" name="图片 61"/>
          <p:cNvPicPr>
            <a:picLocks noChangeAspect="1"/>
          </p:cNvPicPr>
          <p:nvPr/>
        </p:nvPicPr>
        <p:blipFill>
          <a:blip r:embed="rId16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986733"/>
            <a:ext cx="12192001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14" y="266700"/>
            <a:ext cx="519914" cy="51991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10362" y="297361"/>
            <a:ext cx="1911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dirty="0">
                <a:solidFill>
                  <a:schemeClr val="bg1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1.1</a:t>
            </a:r>
            <a:r>
              <a:rPr kumimoji="1" lang="zh-CN" altLang="en-US" sz="2400" b="1" dirty="0">
                <a:solidFill>
                  <a:schemeClr val="bg1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项目背景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03543" y="4962142"/>
            <a:ext cx="2726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缺少深度信息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阿里巴巴普惠体 2.0 65 Medium" panose="00020600040101010101" pitchFamily="18" charset="-122"/>
              <a:ea typeface="阿里巴巴普惠体 2.0 65 Medium" panose="00020600040101010101" pitchFamily="18" charset="-122"/>
              <a:cs typeface="阿里巴巴普惠体 2.0 65 Medium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复杂动作易误判</a:t>
            </a:r>
          </a:p>
        </p:txBody>
      </p:sp>
      <p:sp>
        <p:nvSpPr>
          <p:cNvPr id="24" name="矩形 23"/>
          <p:cNvSpPr/>
          <p:nvPr/>
        </p:nvSpPr>
        <p:spPr>
          <a:xfrm>
            <a:off x="3466697" y="1038178"/>
            <a:ext cx="3157387" cy="655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32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5000">
                      <a:srgbClr val="FFDA66"/>
                    </a:gs>
                  </a:gsLst>
                  <a:lin ang="2700000" scaled="1"/>
                </a:gradFill>
                <a:effectLst/>
                <a:uLnTx/>
                <a:uFillTx/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影响体质测试的</a:t>
            </a:r>
          </a:p>
        </p:txBody>
      </p:sp>
      <p:grpSp>
        <p:nvGrpSpPr>
          <p:cNvPr id="33" name="PA-组合 40"/>
          <p:cNvGrpSpPr/>
          <p:nvPr>
            <p:custDataLst>
              <p:tags r:id="rId1"/>
            </p:custDataLst>
          </p:nvPr>
        </p:nvGrpSpPr>
        <p:grpSpPr>
          <a:xfrm>
            <a:off x="956570" y="4355513"/>
            <a:ext cx="1620000" cy="540000"/>
            <a:chOff x="2031471" y="2448768"/>
            <a:chExt cx="1453307" cy="533102"/>
          </a:xfrm>
        </p:grpSpPr>
        <p:sp>
          <p:nvSpPr>
            <p:cNvPr id="34" name="PA-任意多边形 41"/>
            <p:cNvSpPr/>
            <p:nvPr>
              <p:custDataLst>
                <p:tags r:id="rId11"/>
              </p:custDataLst>
            </p:nvPr>
          </p:nvSpPr>
          <p:spPr>
            <a:xfrm>
              <a:off x="2031471" y="2448768"/>
              <a:ext cx="1453307" cy="533102"/>
            </a:xfrm>
            <a:custGeom>
              <a:avLst/>
              <a:gdLst>
                <a:gd name="connsiteX0" fmla="*/ 194124 w 1434612"/>
                <a:gd name="connsiteY0" fmla="*/ 0 h 490818"/>
                <a:gd name="connsiteX1" fmla="*/ 579850 w 1434612"/>
                <a:gd name="connsiteY1" fmla="*/ 0 h 490818"/>
                <a:gd name="connsiteX2" fmla="*/ 906119 w 1434612"/>
                <a:gd name="connsiteY2" fmla="*/ 0 h 490818"/>
                <a:gd name="connsiteX3" fmla="*/ 1291845 w 1434612"/>
                <a:gd name="connsiteY3" fmla="*/ 0 h 490818"/>
                <a:gd name="connsiteX4" fmla="*/ 1430281 w 1434612"/>
                <a:gd name="connsiteY4" fmla="*/ 177306 h 490818"/>
                <a:gd name="connsiteX5" fmla="*/ 1378924 w 1434612"/>
                <a:gd name="connsiteY5" fmla="*/ 382731 h 490818"/>
                <a:gd name="connsiteX6" fmla="*/ 1240489 w 1434612"/>
                <a:gd name="connsiteY6" fmla="*/ 490818 h 490818"/>
                <a:gd name="connsiteX7" fmla="*/ 854763 w 1434612"/>
                <a:gd name="connsiteY7" fmla="*/ 490818 h 490818"/>
                <a:gd name="connsiteX8" fmla="*/ 528494 w 1434612"/>
                <a:gd name="connsiteY8" fmla="*/ 490818 h 490818"/>
                <a:gd name="connsiteX9" fmla="*/ 142768 w 1434612"/>
                <a:gd name="connsiteY9" fmla="*/ 490818 h 490818"/>
                <a:gd name="connsiteX10" fmla="*/ 4332 w 1434612"/>
                <a:gd name="connsiteY10" fmla="*/ 313512 h 490818"/>
                <a:gd name="connsiteX11" fmla="*/ 55689 w 1434612"/>
                <a:gd name="connsiteY11" fmla="*/ 108087 h 490818"/>
                <a:gd name="connsiteX12" fmla="*/ 194124 w 1434612"/>
                <a:gd name="connsiteY12" fmla="*/ 0 h 490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34612" h="490818">
                  <a:moveTo>
                    <a:pt x="194124" y="0"/>
                  </a:moveTo>
                  <a:lnTo>
                    <a:pt x="579850" y="0"/>
                  </a:lnTo>
                  <a:lnTo>
                    <a:pt x="906119" y="0"/>
                  </a:lnTo>
                  <a:lnTo>
                    <a:pt x="1291845" y="0"/>
                  </a:lnTo>
                  <a:cubicBezTo>
                    <a:pt x="1384689" y="0"/>
                    <a:pt x="1452799" y="87234"/>
                    <a:pt x="1430281" y="177306"/>
                  </a:cubicBezTo>
                  <a:lnTo>
                    <a:pt x="1378924" y="382731"/>
                  </a:lnTo>
                  <a:cubicBezTo>
                    <a:pt x="1363036" y="446286"/>
                    <a:pt x="1306001" y="490818"/>
                    <a:pt x="1240489" y="490818"/>
                  </a:cubicBezTo>
                  <a:lnTo>
                    <a:pt x="854763" y="490818"/>
                  </a:lnTo>
                  <a:lnTo>
                    <a:pt x="528494" y="490818"/>
                  </a:lnTo>
                  <a:lnTo>
                    <a:pt x="142768" y="490818"/>
                  </a:lnTo>
                  <a:cubicBezTo>
                    <a:pt x="49924" y="490818"/>
                    <a:pt x="-18186" y="403584"/>
                    <a:pt x="4332" y="313512"/>
                  </a:cubicBezTo>
                  <a:lnTo>
                    <a:pt x="55689" y="108087"/>
                  </a:lnTo>
                  <a:cubicBezTo>
                    <a:pt x="71577" y="44532"/>
                    <a:pt x="128612" y="0"/>
                    <a:pt x="194124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FFDA66"/>
                </a:gs>
                <a:gs pos="0">
                  <a:schemeClr val="bg1"/>
                </a:gs>
              </a:gsLst>
              <a:lin ang="2700000" scaled="1"/>
              <a:tileRect/>
            </a:gradFill>
            <a:ln w="6350" cap="flat" cmpd="sng" algn="ctr">
              <a:noFill/>
              <a:prstDash val="solid"/>
              <a:miter lim="800000"/>
            </a:ln>
            <a:effectLst>
              <a:outerShdw blurRad="177800" dist="101600" dir="2700000" algn="tl" rotWithShape="0">
                <a:schemeClr val="tx2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23893" rIns="0" bIns="0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+mn-cs"/>
              </a:endParaRPr>
            </a:p>
          </p:txBody>
        </p:sp>
        <p:sp>
          <p:nvSpPr>
            <p:cNvPr id="35" name="PA-矩形 42"/>
            <p:cNvSpPr/>
            <p:nvPr>
              <p:custDataLst>
                <p:tags r:id="rId12"/>
              </p:custDataLst>
            </p:nvPr>
          </p:nvSpPr>
          <p:spPr bwMode="auto">
            <a:xfrm>
              <a:off x="2138627" y="2551907"/>
              <a:ext cx="1221581" cy="320799"/>
            </a:xfrm>
            <a:prstGeom prst="rect">
              <a:avLst/>
            </a:prstGeom>
            <a:noFill/>
          </p:spPr>
          <p:txBody>
            <a:bodyPr vertOverflow="overflow" horzOverflow="overflow" vert="horz" wrap="none" lIns="0" tIns="0" rIns="0" bIns="0" numCol="1" rtlCol="0" fromWordArt="0" anchor="ctr" anchorCtr="0" forceAA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275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D23724"/>
                      </a:gs>
                      <a:gs pos="100000">
                        <a:srgbClr val="8F1C14"/>
                      </a:gs>
                    </a:gsLst>
                    <a:lin ang="2700000" scaled="1"/>
                  </a:gradFill>
                  <a:effectLst>
                    <a:outerShdw blurRad="304800" dist="165100" dir="2700000" algn="tl" rotWithShape="0">
                      <a:srgbClr val="222A35">
                        <a:lumMod val="75000"/>
                        <a:lumOff val="25000"/>
                        <a:alpha val="20000"/>
                      </a:srgbClr>
                    </a:outerShdw>
                  </a:effectLst>
                  <a:uLnTx/>
                  <a:uFillTx/>
                  <a:latin typeface="阿里巴巴普惠体 2.0 65 Medium" panose="00020600040101010101" pitchFamily="18" charset="-122"/>
                  <a:ea typeface="阿里巴巴普惠体 2.0 65 Medium" panose="00020600040101010101" pitchFamily="18" charset="-122"/>
                  <a:cs typeface="阿里巴巴普惠体 2.0 65 Medium" panose="00020600040101010101" pitchFamily="18" charset="-122"/>
                </a:rPr>
                <a:t>误差大</a:t>
              </a:r>
            </a:p>
          </p:txBody>
        </p:sp>
      </p:grpSp>
      <p:sp>
        <p:nvSpPr>
          <p:cNvPr id="15" name="圆角矩形 14"/>
          <p:cNvSpPr/>
          <p:nvPr/>
        </p:nvSpPr>
        <p:spPr>
          <a:xfrm>
            <a:off x="3288665" y="1994299"/>
            <a:ext cx="2790190" cy="3766138"/>
          </a:xfrm>
          <a:prstGeom prst="roundRect">
            <a:avLst>
              <a:gd name="adj" fmla="val 2727"/>
            </a:avLst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70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6205855" y="1979694"/>
            <a:ext cx="2790190" cy="3766138"/>
          </a:xfrm>
          <a:prstGeom prst="roundRect">
            <a:avLst>
              <a:gd name="adj" fmla="val 2727"/>
            </a:avLst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70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9123045" y="1986679"/>
            <a:ext cx="2790190" cy="3766138"/>
          </a:xfrm>
          <a:prstGeom prst="roundRect">
            <a:avLst>
              <a:gd name="adj" fmla="val 2727"/>
            </a:avLst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70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416935" y="4962142"/>
            <a:ext cx="253365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依赖手动操作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阿里巴巴普惠体 2.0 65 Medium" panose="00020600040101010101" pitchFamily="18" charset="-122"/>
              <a:ea typeface="阿里巴巴普惠体 2.0 65 Medium" panose="00020600040101010101" pitchFamily="18" charset="-122"/>
              <a:cs typeface="阿里巴巴普惠体 2.0 65 Medium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效率低下，易出错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319521" y="4962142"/>
            <a:ext cx="2519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缺乏数据分析能力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阿里巴巴普惠体 2.0 65 Medium" panose="00020600040101010101" pitchFamily="18" charset="-122"/>
              <a:ea typeface="阿里巴巴普惠体 2.0 65 Medium" panose="00020600040101010101" pitchFamily="18" charset="-122"/>
              <a:cs typeface="阿里巴巴普惠体 2.0 65 Medium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无法提供深入见解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9144528" y="4962142"/>
            <a:ext cx="2741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因缺乏统一标准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阿里巴巴普惠体 2.0 65 Medium" panose="00020600040101010101" pitchFamily="18" charset="-122"/>
              <a:ea typeface="阿里巴巴普惠体 2.0 65 Medium" panose="00020600040101010101" pitchFamily="18" charset="-122"/>
              <a:cs typeface="阿里巴巴普惠体 2.0 65 Medium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结果难一致</a:t>
            </a:r>
            <a:endParaRPr kumimoji="1" lang="zh-CN" altLang="en-US" sz="132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阿里巴巴普惠体 2.0 65 Medium" panose="00020600040101010101" pitchFamily="18" charset="-122"/>
              <a:ea typeface="阿里巴巴普惠体 2.0 65 Medium" panose="00020600040101010101" pitchFamily="18" charset="-122"/>
              <a:cs typeface="阿里巴巴普惠体 2.0 65 Medium" panose="00020600040101010101" pitchFamily="18" charset="-122"/>
            </a:endParaRPr>
          </a:p>
        </p:txBody>
      </p:sp>
      <p:grpSp>
        <p:nvGrpSpPr>
          <p:cNvPr id="19" name="PA-组合 40"/>
          <p:cNvGrpSpPr/>
          <p:nvPr>
            <p:custDataLst>
              <p:tags r:id="rId2"/>
            </p:custDataLst>
          </p:nvPr>
        </p:nvGrpSpPr>
        <p:grpSpPr>
          <a:xfrm>
            <a:off x="3873760" y="4355513"/>
            <a:ext cx="1620000" cy="540000"/>
            <a:chOff x="2031471" y="2448768"/>
            <a:chExt cx="1453307" cy="533102"/>
          </a:xfrm>
        </p:grpSpPr>
        <p:sp>
          <p:nvSpPr>
            <p:cNvPr id="20" name="PA-任意多边形 41"/>
            <p:cNvSpPr/>
            <p:nvPr>
              <p:custDataLst>
                <p:tags r:id="rId9"/>
              </p:custDataLst>
            </p:nvPr>
          </p:nvSpPr>
          <p:spPr>
            <a:xfrm>
              <a:off x="2031471" y="2448768"/>
              <a:ext cx="1453307" cy="533102"/>
            </a:xfrm>
            <a:custGeom>
              <a:avLst/>
              <a:gdLst>
                <a:gd name="connsiteX0" fmla="*/ 194124 w 1434612"/>
                <a:gd name="connsiteY0" fmla="*/ 0 h 490818"/>
                <a:gd name="connsiteX1" fmla="*/ 579850 w 1434612"/>
                <a:gd name="connsiteY1" fmla="*/ 0 h 490818"/>
                <a:gd name="connsiteX2" fmla="*/ 906119 w 1434612"/>
                <a:gd name="connsiteY2" fmla="*/ 0 h 490818"/>
                <a:gd name="connsiteX3" fmla="*/ 1291845 w 1434612"/>
                <a:gd name="connsiteY3" fmla="*/ 0 h 490818"/>
                <a:gd name="connsiteX4" fmla="*/ 1430281 w 1434612"/>
                <a:gd name="connsiteY4" fmla="*/ 177306 h 490818"/>
                <a:gd name="connsiteX5" fmla="*/ 1378924 w 1434612"/>
                <a:gd name="connsiteY5" fmla="*/ 382731 h 490818"/>
                <a:gd name="connsiteX6" fmla="*/ 1240489 w 1434612"/>
                <a:gd name="connsiteY6" fmla="*/ 490818 h 490818"/>
                <a:gd name="connsiteX7" fmla="*/ 854763 w 1434612"/>
                <a:gd name="connsiteY7" fmla="*/ 490818 h 490818"/>
                <a:gd name="connsiteX8" fmla="*/ 528494 w 1434612"/>
                <a:gd name="connsiteY8" fmla="*/ 490818 h 490818"/>
                <a:gd name="connsiteX9" fmla="*/ 142768 w 1434612"/>
                <a:gd name="connsiteY9" fmla="*/ 490818 h 490818"/>
                <a:gd name="connsiteX10" fmla="*/ 4332 w 1434612"/>
                <a:gd name="connsiteY10" fmla="*/ 313512 h 490818"/>
                <a:gd name="connsiteX11" fmla="*/ 55689 w 1434612"/>
                <a:gd name="connsiteY11" fmla="*/ 108087 h 490818"/>
                <a:gd name="connsiteX12" fmla="*/ 194124 w 1434612"/>
                <a:gd name="connsiteY12" fmla="*/ 0 h 490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34612" h="490818">
                  <a:moveTo>
                    <a:pt x="194124" y="0"/>
                  </a:moveTo>
                  <a:lnTo>
                    <a:pt x="579850" y="0"/>
                  </a:lnTo>
                  <a:lnTo>
                    <a:pt x="906119" y="0"/>
                  </a:lnTo>
                  <a:lnTo>
                    <a:pt x="1291845" y="0"/>
                  </a:lnTo>
                  <a:cubicBezTo>
                    <a:pt x="1384689" y="0"/>
                    <a:pt x="1452799" y="87234"/>
                    <a:pt x="1430281" y="177306"/>
                  </a:cubicBezTo>
                  <a:lnTo>
                    <a:pt x="1378924" y="382731"/>
                  </a:lnTo>
                  <a:cubicBezTo>
                    <a:pt x="1363036" y="446286"/>
                    <a:pt x="1306001" y="490818"/>
                    <a:pt x="1240489" y="490818"/>
                  </a:cubicBezTo>
                  <a:lnTo>
                    <a:pt x="854763" y="490818"/>
                  </a:lnTo>
                  <a:lnTo>
                    <a:pt x="528494" y="490818"/>
                  </a:lnTo>
                  <a:lnTo>
                    <a:pt x="142768" y="490818"/>
                  </a:lnTo>
                  <a:cubicBezTo>
                    <a:pt x="49924" y="490818"/>
                    <a:pt x="-18186" y="403584"/>
                    <a:pt x="4332" y="313512"/>
                  </a:cubicBezTo>
                  <a:lnTo>
                    <a:pt x="55689" y="108087"/>
                  </a:lnTo>
                  <a:cubicBezTo>
                    <a:pt x="71577" y="44532"/>
                    <a:pt x="128612" y="0"/>
                    <a:pt x="194124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FFDA66"/>
                </a:gs>
                <a:gs pos="0">
                  <a:schemeClr val="bg1"/>
                </a:gs>
              </a:gsLst>
              <a:lin ang="2700000" scaled="1"/>
              <a:tileRect/>
            </a:gradFill>
            <a:ln w="6350" cap="flat" cmpd="sng" algn="ctr">
              <a:noFill/>
              <a:prstDash val="solid"/>
              <a:miter lim="800000"/>
            </a:ln>
            <a:effectLst>
              <a:outerShdw blurRad="177800" dist="101600" dir="2700000" algn="tl" rotWithShape="0">
                <a:schemeClr val="tx2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23893" rIns="0" bIns="0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+mn-cs"/>
              </a:endParaRPr>
            </a:p>
          </p:txBody>
        </p:sp>
        <p:sp>
          <p:nvSpPr>
            <p:cNvPr id="21" name="PA-矩形 42"/>
            <p:cNvSpPr/>
            <p:nvPr>
              <p:custDataLst>
                <p:tags r:id="rId10"/>
              </p:custDataLst>
            </p:nvPr>
          </p:nvSpPr>
          <p:spPr bwMode="auto">
            <a:xfrm>
              <a:off x="2138627" y="2551907"/>
              <a:ext cx="1221581" cy="320799"/>
            </a:xfrm>
            <a:prstGeom prst="rect">
              <a:avLst/>
            </a:prstGeom>
            <a:noFill/>
          </p:spPr>
          <p:txBody>
            <a:bodyPr vertOverflow="overflow" horzOverflow="overflow" vert="horz" wrap="none" lIns="0" tIns="0" rIns="0" bIns="0" numCol="1" rtlCol="0" fromWordArt="0" anchor="ctr" anchorCtr="0" forceAA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275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D23724"/>
                      </a:gs>
                      <a:gs pos="100000">
                        <a:srgbClr val="8F1C14"/>
                      </a:gs>
                    </a:gsLst>
                    <a:lin ang="2700000" scaled="1"/>
                  </a:gradFill>
                  <a:effectLst>
                    <a:outerShdw blurRad="304800" dist="165100" dir="2700000" algn="tl" rotWithShape="0">
                      <a:srgbClr val="222A35">
                        <a:lumMod val="75000"/>
                        <a:lumOff val="25000"/>
                        <a:alpha val="20000"/>
                      </a:srgbClr>
                    </a:outerShdw>
                  </a:effectLst>
                  <a:uLnTx/>
                  <a:uFillTx/>
                  <a:latin typeface="阿里巴巴普惠体 2.0 65 Medium" panose="00020600040101010101" pitchFamily="18" charset="-122"/>
                  <a:ea typeface="阿里巴巴普惠体 2.0 65 Medium" panose="00020600040101010101" pitchFamily="18" charset="-122"/>
                  <a:cs typeface="阿里巴巴普惠体 2.0 65 Medium" panose="00020600040101010101" pitchFamily="18" charset="-122"/>
                </a:rPr>
                <a:t>效率低</a:t>
              </a:r>
            </a:p>
          </p:txBody>
        </p:sp>
      </p:grpSp>
      <p:grpSp>
        <p:nvGrpSpPr>
          <p:cNvPr id="23" name="PA-组合 40"/>
          <p:cNvGrpSpPr/>
          <p:nvPr>
            <p:custDataLst>
              <p:tags r:id="rId3"/>
            </p:custDataLst>
          </p:nvPr>
        </p:nvGrpSpPr>
        <p:grpSpPr>
          <a:xfrm>
            <a:off x="6790950" y="4355513"/>
            <a:ext cx="1620000" cy="540000"/>
            <a:chOff x="2031471" y="2448768"/>
            <a:chExt cx="1453307" cy="533102"/>
          </a:xfrm>
        </p:grpSpPr>
        <p:sp>
          <p:nvSpPr>
            <p:cNvPr id="26" name="PA-任意多边形 41"/>
            <p:cNvSpPr/>
            <p:nvPr>
              <p:custDataLst>
                <p:tags r:id="rId7"/>
              </p:custDataLst>
            </p:nvPr>
          </p:nvSpPr>
          <p:spPr>
            <a:xfrm>
              <a:off x="2031471" y="2448768"/>
              <a:ext cx="1453307" cy="533102"/>
            </a:xfrm>
            <a:custGeom>
              <a:avLst/>
              <a:gdLst>
                <a:gd name="connsiteX0" fmla="*/ 194124 w 1434612"/>
                <a:gd name="connsiteY0" fmla="*/ 0 h 490818"/>
                <a:gd name="connsiteX1" fmla="*/ 579850 w 1434612"/>
                <a:gd name="connsiteY1" fmla="*/ 0 h 490818"/>
                <a:gd name="connsiteX2" fmla="*/ 906119 w 1434612"/>
                <a:gd name="connsiteY2" fmla="*/ 0 h 490818"/>
                <a:gd name="connsiteX3" fmla="*/ 1291845 w 1434612"/>
                <a:gd name="connsiteY3" fmla="*/ 0 h 490818"/>
                <a:gd name="connsiteX4" fmla="*/ 1430281 w 1434612"/>
                <a:gd name="connsiteY4" fmla="*/ 177306 h 490818"/>
                <a:gd name="connsiteX5" fmla="*/ 1378924 w 1434612"/>
                <a:gd name="connsiteY5" fmla="*/ 382731 h 490818"/>
                <a:gd name="connsiteX6" fmla="*/ 1240489 w 1434612"/>
                <a:gd name="connsiteY6" fmla="*/ 490818 h 490818"/>
                <a:gd name="connsiteX7" fmla="*/ 854763 w 1434612"/>
                <a:gd name="connsiteY7" fmla="*/ 490818 h 490818"/>
                <a:gd name="connsiteX8" fmla="*/ 528494 w 1434612"/>
                <a:gd name="connsiteY8" fmla="*/ 490818 h 490818"/>
                <a:gd name="connsiteX9" fmla="*/ 142768 w 1434612"/>
                <a:gd name="connsiteY9" fmla="*/ 490818 h 490818"/>
                <a:gd name="connsiteX10" fmla="*/ 4332 w 1434612"/>
                <a:gd name="connsiteY10" fmla="*/ 313512 h 490818"/>
                <a:gd name="connsiteX11" fmla="*/ 55689 w 1434612"/>
                <a:gd name="connsiteY11" fmla="*/ 108087 h 490818"/>
                <a:gd name="connsiteX12" fmla="*/ 194124 w 1434612"/>
                <a:gd name="connsiteY12" fmla="*/ 0 h 490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34612" h="490818">
                  <a:moveTo>
                    <a:pt x="194124" y="0"/>
                  </a:moveTo>
                  <a:lnTo>
                    <a:pt x="579850" y="0"/>
                  </a:lnTo>
                  <a:lnTo>
                    <a:pt x="906119" y="0"/>
                  </a:lnTo>
                  <a:lnTo>
                    <a:pt x="1291845" y="0"/>
                  </a:lnTo>
                  <a:cubicBezTo>
                    <a:pt x="1384689" y="0"/>
                    <a:pt x="1452799" y="87234"/>
                    <a:pt x="1430281" y="177306"/>
                  </a:cubicBezTo>
                  <a:lnTo>
                    <a:pt x="1378924" y="382731"/>
                  </a:lnTo>
                  <a:cubicBezTo>
                    <a:pt x="1363036" y="446286"/>
                    <a:pt x="1306001" y="490818"/>
                    <a:pt x="1240489" y="490818"/>
                  </a:cubicBezTo>
                  <a:lnTo>
                    <a:pt x="854763" y="490818"/>
                  </a:lnTo>
                  <a:lnTo>
                    <a:pt x="528494" y="490818"/>
                  </a:lnTo>
                  <a:lnTo>
                    <a:pt x="142768" y="490818"/>
                  </a:lnTo>
                  <a:cubicBezTo>
                    <a:pt x="49924" y="490818"/>
                    <a:pt x="-18186" y="403584"/>
                    <a:pt x="4332" y="313512"/>
                  </a:cubicBezTo>
                  <a:lnTo>
                    <a:pt x="55689" y="108087"/>
                  </a:lnTo>
                  <a:cubicBezTo>
                    <a:pt x="71577" y="44532"/>
                    <a:pt x="128612" y="0"/>
                    <a:pt x="194124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FFDA66"/>
                </a:gs>
                <a:gs pos="0">
                  <a:schemeClr val="bg1"/>
                </a:gs>
              </a:gsLst>
              <a:lin ang="2700000" scaled="1"/>
              <a:tileRect/>
            </a:gradFill>
            <a:ln w="6350" cap="flat" cmpd="sng" algn="ctr">
              <a:noFill/>
              <a:prstDash val="solid"/>
              <a:miter lim="800000"/>
            </a:ln>
            <a:effectLst>
              <a:outerShdw blurRad="177800" dist="101600" dir="2700000" algn="tl" rotWithShape="0">
                <a:schemeClr val="tx2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23893" rIns="0" bIns="0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+mn-cs"/>
              </a:endParaRPr>
            </a:p>
          </p:txBody>
        </p:sp>
        <p:sp>
          <p:nvSpPr>
            <p:cNvPr id="27" name="PA-矩形 42"/>
            <p:cNvSpPr/>
            <p:nvPr>
              <p:custDataLst>
                <p:tags r:id="rId8"/>
              </p:custDataLst>
            </p:nvPr>
          </p:nvSpPr>
          <p:spPr bwMode="auto">
            <a:xfrm>
              <a:off x="2138627" y="2551907"/>
              <a:ext cx="1221581" cy="320799"/>
            </a:xfrm>
            <a:prstGeom prst="rect">
              <a:avLst/>
            </a:prstGeom>
            <a:noFill/>
          </p:spPr>
          <p:txBody>
            <a:bodyPr vertOverflow="overflow" horzOverflow="overflow" vert="horz" wrap="none" lIns="0" tIns="0" rIns="0" bIns="0" numCol="1" rtlCol="0" fromWordArt="0" anchor="ctr" anchorCtr="0" forceAA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275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D23724"/>
                      </a:gs>
                      <a:gs pos="100000">
                        <a:srgbClr val="8F1C14"/>
                      </a:gs>
                    </a:gsLst>
                    <a:lin ang="2700000" scaled="1"/>
                  </a:gradFill>
                  <a:effectLst>
                    <a:outerShdw blurRad="304800" dist="165100" dir="2700000" algn="tl" rotWithShape="0">
                      <a:srgbClr val="222A35">
                        <a:lumMod val="75000"/>
                        <a:lumOff val="25000"/>
                        <a:alpha val="20000"/>
                      </a:srgbClr>
                    </a:outerShdw>
                  </a:effectLst>
                  <a:uLnTx/>
                  <a:uFillTx/>
                  <a:latin typeface="阿里巴巴普惠体 2.0 65 Medium" panose="00020600040101010101" pitchFamily="18" charset="-122"/>
                  <a:ea typeface="阿里巴巴普惠体 2.0 65 Medium" panose="00020600040101010101" pitchFamily="18" charset="-122"/>
                  <a:cs typeface="阿里巴巴普惠体 2.0 65 Medium" panose="00020600040101010101" pitchFamily="18" charset="-122"/>
                </a:rPr>
                <a:t>无分析</a:t>
              </a:r>
            </a:p>
          </p:txBody>
        </p:sp>
      </p:grpSp>
      <p:grpSp>
        <p:nvGrpSpPr>
          <p:cNvPr id="39" name="PA-组合 40"/>
          <p:cNvGrpSpPr/>
          <p:nvPr>
            <p:custDataLst>
              <p:tags r:id="rId4"/>
            </p:custDataLst>
          </p:nvPr>
        </p:nvGrpSpPr>
        <p:grpSpPr>
          <a:xfrm>
            <a:off x="9708140" y="4355513"/>
            <a:ext cx="1620000" cy="540000"/>
            <a:chOff x="3462020" y="4667672"/>
            <a:chExt cx="1564592" cy="533329"/>
          </a:xfrm>
        </p:grpSpPr>
        <p:sp>
          <p:nvSpPr>
            <p:cNvPr id="40" name="PA-任意多边形 41"/>
            <p:cNvSpPr/>
            <p:nvPr>
              <p:custDataLst>
                <p:tags r:id="rId5"/>
              </p:custDataLst>
            </p:nvPr>
          </p:nvSpPr>
          <p:spPr>
            <a:xfrm>
              <a:off x="3462020" y="4667672"/>
              <a:ext cx="1558868" cy="533329"/>
            </a:xfrm>
            <a:custGeom>
              <a:avLst/>
              <a:gdLst>
                <a:gd name="connsiteX0" fmla="*/ 194124 w 1434612"/>
                <a:gd name="connsiteY0" fmla="*/ 0 h 490818"/>
                <a:gd name="connsiteX1" fmla="*/ 579850 w 1434612"/>
                <a:gd name="connsiteY1" fmla="*/ 0 h 490818"/>
                <a:gd name="connsiteX2" fmla="*/ 906119 w 1434612"/>
                <a:gd name="connsiteY2" fmla="*/ 0 h 490818"/>
                <a:gd name="connsiteX3" fmla="*/ 1291845 w 1434612"/>
                <a:gd name="connsiteY3" fmla="*/ 0 h 490818"/>
                <a:gd name="connsiteX4" fmla="*/ 1430281 w 1434612"/>
                <a:gd name="connsiteY4" fmla="*/ 177306 h 490818"/>
                <a:gd name="connsiteX5" fmla="*/ 1378924 w 1434612"/>
                <a:gd name="connsiteY5" fmla="*/ 382731 h 490818"/>
                <a:gd name="connsiteX6" fmla="*/ 1240489 w 1434612"/>
                <a:gd name="connsiteY6" fmla="*/ 490818 h 490818"/>
                <a:gd name="connsiteX7" fmla="*/ 854763 w 1434612"/>
                <a:gd name="connsiteY7" fmla="*/ 490818 h 490818"/>
                <a:gd name="connsiteX8" fmla="*/ 528494 w 1434612"/>
                <a:gd name="connsiteY8" fmla="*/ 490818 h 490818"/>
                <a:gd name="connsiteX9" fmla="*/ 142768 w 1434612"/>
                <a:gd name="connsiteY9" fmla="*/ 490818 h 490818"/>
                <a:gd name="connsiteX10" fmla="*/ 4332 w 1434612"/>
                <a:gd name="connsiteY10" fmla="*/ 313512 h 490818"/>
                <a:gd name="connsiteX11" fmla="*/ 55689 w 1434612"/>
                <a:gd name="connsiteY11" fmla="*/ 108087 h 490818"/>
                <a:gd name="connsiteX12" fmla="*/ 194124 w 1434612"/>
                <a:gd name="connsiteY12" fmla="*/ 0 h 490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34612" h="490818">
                  <a:moveTo>
                    <a:pt x="194124" y="0"/>
                  </a:moveTo>
                  <a:lnTo>
                    <a:pt x="579850" y="0"/>
                  </a:lnTo>
                  <a:lnTo>
                    <a:pt x="906119" y="0"/>
                  </a:lnTo>
                  <a:lnTo>
                    <a:pt x="1291845" y="0"/>
                  </a:lnTo>
                  <a:cubicBezTo>
                    <a:pt x="1384689" y="0"/>
                    <a:pt x="1452799" y="87234"/>
                    <a:pt x="1430281" y="177306"/>
                  </a:cubicBezTo>
                  <a:lnTo>
                    <a:pt x="1378924" y="382731"/>
                  </a:lnTo>
                  <a:cubicBezTo>
                    <a:pt x="1363036" y="446286"/>
                    <a:pt x="1306001" y="490818"/>
                    <a:pt x="1240489" y="490818"/>
                  </a:cubicBezTo>
                  <a:lnTo>
                    <a:pt x="854763" y="490818"/>
                  </a:lnTo>
                  <a:lnTo>
                    <a:pt x="528494" y="490818"/>
                  </a:lnTo>
                  <a:lnTo>
                    <a:pt x="142768" y="490818"/>
                  </a:lnTo>
                  <a:cubicBezTo>
                    <a:pt x="49924" y="490818"/>
                    <a:pt x="-18186" y="403584"/>
                    <a:pt x="4332" y="313512"/>
                  </a:cubicBezTo>
                  <a:lnTo>
                    <a:pt x="55689" y="108087"/>
                  </a:lnTo>
                  <a:cubicBezTo>
                    <a:pt x="71577" y="44532"/>
                    <a:pt x="128612" y="0"/>
                    <a:pt x="194124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FFDA66"/>
                </a:gs>
                <a:gs pos="0">
                  <a:schemeClr val="bg1"/>
                </a:gs>
              </a:gsLst>
              <a:lin ang="2700000" scaled="1"/>
              <a:tileRect/>
            </a:gradFill>
            <a:ln w="6350" cap="flat" cmpd="sng" algn="ctr">
              <a:noFill/>
              <a:prstDash val="solid"/>
              <a:miter lim="800000"/>
            </a:ln>
            <a:effectLst>
              <a:outerShdw blurRad="177800" dist="101600" dir="2700000" algn="tl" rotWithShape="0">
                <a:schemeClr val="tx2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23893" rIns="0" bIns="0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+mn-cs"/>
              </a:endParaRPr>
            </a:p>
          </p:txBody>
        </p:sp>
        <p:sp>
          <p:nvSpPr>
            <p:cNvPr id="41" name="PA-矩形 42"/>
            <p:cNvSpPr/>
            <p:nvPr>
              <p:custDataLst>
                <p:tags r:id="rId6"/>
              </p:custDataLst>
            </p:nvPr>
          </p:nvSpPr>
          <p:spPr bwMode="auto">
            <a:xfrm>
              <a:off x="3499635" y="4746773"/>
              <a:ext cx="1526977" cy="345771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0" tIns="0" rIns="0" bIns="0" numCol="1" rtlCol="0" fromWordArt="0" anchor="ctr" anchorCtr="0" forceAA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275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D23724"/>
                      </a:gs>
                      <a:gs pos="100000">
                        <a:srgbClr val="8F1C14"/>
                      </a:gs>
                    </a:gsLst>
                    <a:lin ang="2700000" scaled="1"/>
                  </a:gradFill>
                  <a:effectLst>
                    <a:outerShdw blurRad="304800" dist="165100" dir="2700000" algn="tl" rotWithShape="0">
                      <a:srgbClr val="222A35">
                        <a:lumMod val="75000"/>
                        <a:lumOff val="25000"/>
                        <a:alpha val="20000"/>
                      </a:srgbClr>
                    </a:outerShdw>
                  </a:effectLst>
                  <a:uLnTx/>
                  <a:uFillTx/>
                  <a:latin typeface="阿里巴巴普惠体 2.0 65 Medium" panose="00020600040101010101" pitchFamily="18" charset="-122"/>
                  <a:ea typeface="阿里巴巴普惠体 2.0 65 Medium" panose="00020600040101010101" pitchFamily="18" charset="-122"/>
                  <a:cs typeface="阿里巴巴普惠体 2.0 65 Medium" panose="00020600040101010101" pitchFamily="18" charset="-122"/>
                </a:rPr>
                <a:t>难统一</a:t>
              </a:r>
            </a:p>
          </p:txBody>
        </p:sp>
      </p:grpSp>
      <p:sp>
        <p:nvSpPr>
          <p:cNvPr id="56" name="矩形 55"/>
          <p:cNvSpPr/>
          <p:nvPr/>
        </p:nvSpPr>
        <p:spPr>
          <a:xfrm>
            <a:off x="6507118" y="979028"/>
            <a:ext cx="244799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4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85000">
                      <a:srgbClr val="FFDA66"/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阿里巴巴普惠体 2.0 115 Black" panose="00020600040101010101" pitchFamily="18" charset="-122"/>
                <a:ea typeface="阿里巴巴普惠体 2.0 115 Black" panose="00020600040101010101" pitchFamily="18" charset="-122"/>
                <a:cs typeface="阿里巴巴普惠体 2.0 115 Black" panose="00020600040101010101" pitchFamily="18" charset="-122"/>
              </a:rPr>
              <a:t>四大痛点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阿里巴巴普惠体 2.0 115 Black" panose="00020600040101010101" pitchFamily="18" charset="-122"/>
              <a:ea typeface="阿里巴巴普惠体 2.0 115 Black" panose="00020600040101010101" pitchFamily="18" charset="-122"/>
              <a:cs typeface="阿里巴巴普惠体 2.0 115 Black" panose="00020600040101010101" pitchFamily="18" charset="-122"/>
            </a:endParaRP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B33923A0-E0B3-44E9-B20D-CBDDB6FA1DF0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1175" y="2517712"/>
            <a:ext cx="2448000" cy="1401097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0E068BF9-17CC-47DA-8377-DC50A59FE65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697" y="2517712"/>
            <a:ext cx="2448000" cy="150057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6907013-D0BB-4B8D-B363-B31233643117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70" y="2517712"/>
            <a:ext cx="2448000" cy="138505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3EA19B5D-79E5-4F81-AA61-B20C0E81A72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950" y="2517712"/>
            <a:ext cx="2448000" cy="15176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6200" y="251460"/>
            <a:ext cx="3832860" cy="548640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-19742" y="1517877"/>
            <a:ext cx="4806950" cy="2095235"/>
          </a:xfrm>
          <a:prstGeom prst="rect">
            <a:avLst/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0"/>
          </a:gradFill>
        </p:spPr>
        <p:txBody>
          <a:bodyPr wrap="square" rtlCol="0">
            <a:noAutofit/>
          </a:bodyPr>
          <a:lstStyle/>
          <a:p>
            <a:pPr algn="ctr"/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08355" y="1733212"/>
            <a:ext cx="2988945" cy="573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姿态识别设备</a:t>
            </a:r>
          </a:p>
        </p:txBody>
      </p:sp>
      <p:pic>
        <p:nvPicPr>
          <p:cNvPr id="19" name="图片 18" descr="图片包含 橙子, 黑暗&#10;&#10;描述已自动生成"/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38464" y="2496855"/>
            <a:ext cx="380264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CN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Astra </a:t>
            </a:r>
            <a:r>
              <a:rPr lang="en-US" altLang="zh-CN" sz="2400" b="1" cap="none" spc="0" dirty="0" err="1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Puls</a:t>
            </a:r>
            <a:r>
              <a:rPr lang="en-US" altLang="zh-CN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3D</a:t>
            </a:r>
            <a:r>
              <a:rPr lang="zh-CN" altLang="en-US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体感摄像机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787208" y="1521409"/>
            <a:ext cx="7383780" cy="209413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4"/>
          <a:srcRect l="58376"/>
          <a:stretch>
            <a:fillRect/>
          </a:stretch>
        </p:blipFill>
        <p:spPr>
          <a:xfrm>
            <a:off x="5653418" y="1703136"/>
            <a:ext cx="846050" cy="159505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8155" y="1643530"/>
            <a:ext cx="777240" cy="1974101"/>
          </a:xfrm>
          <a:prstGeom prst="rect">
            <a:avLst/>
          </a:prstGeom>
        </p:spPr>
      </p:pic>
      <p:sp>
        <p:nvSpPr>
          <p:cNvPr id="5" name="右箭头 4"/>
          <p:cNvSpPr/>
          <p:nvPr/>
        </p:nvSpPr>
        <p:spPr>
          <a:xfrm>
            <a:off x="6159500" y="2223201"/>
            <a:ext cx="554990" cy="273685"/>
          </a:xfrm>
          <a:prstGeom prst="rightArrow">
            <a:avLst/>
          </a:prstGeom>
          <a:solidFill>
            <a:srgbClr val="88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081270" y="2128586"/>
            <a:ext cx="1493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二维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669530" y="2161017"/>
            <a:ext cx="10058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三维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8689918" y="1680063"/>
            <a:ext cx="3223260" cy="169164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 algn="ctr"/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具有</a:t>
            </a:r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更强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的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sym typeface="+mn-ea"/>
              </a:rPr>
              <a:t>抗干扰能力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和</a:t>
            </a:r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更高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的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sym typeface="+mn-ea"/>
              </a:rPr>
              <a:t>识别精度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。</a:t>
            </a:r>
            <a:endParaRPr lang="zh-CN" altLang="en-US" sz="1400" b="1" dirty="0">
              <a:solidFill>
                <a:schemeClr val="bg1"/>
              </a:solidFill>
              <a:effectLst/>
              <a:latin typeface="+mn-ea"/>
              <a:sym typeface="+mn-ea"/>
            </a:endParaRPr>
          </a:p>
        </p:txBody>
      </p:sp>
      <p:sp>
        <p:nvSpPr>
          <p:cNvPr id="16" name="稻壳儿榴莲果果"/>
          <p:cNvSpPr/>
          <p:nvPr/>
        </p:nvSpPr>
        <p:spPr>
          <a:xfrm>
            <a:off x="1214248" y="259334"/>
            <a:ext cx="2367152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项目概述</a:t>
            </a:r>
            <a:endParaRPr lang="id-ID" sz="4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7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885018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6200" y="251460"/>
            <a:ext cx="3832860" cy="548640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0955" y="1520041"/>
            <a:ext cx="4806950" cy="2095235"/>
          </a:xfrm>
          <a:prstGeom prst="rect">
            <a:avLst/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0"/>
          </a:gradFill>
        </p:spPr>
        <p:txBody>
          <a:bodyPr wrap="square" rtlCol="0">
            <a:noAutofit/>
          </a:bodyPr>
          <a:lstStyle/>
          <a:p>
            <a:pPr algn="ctr"/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08355" y="1733212"/>
            <a:ext cx="2988945" cy="573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姿态识别设备</a:t>
            </a:r>
          </a:p>
        </p:txBody>
      </p:sp>
      <p:pic>
        <p:nvPicPr>
          <p:cNvPr id="19" name="图片 18" descr="图片包含 橙子, 黑暗&#10;&#10;描述已自动生成"/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38464" y="2496855"/>
            <a:ext cx="380264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CN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Astra </a:t>
            </a:r>
            <a:r>
              <a:rPr lang="en-US" altLang="zh-CN" sz="2400" b="1" cap="none" spc="0" dirty="0" err="1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Puls</a:t>
            </a:r>
            <a:r>
              <a:rPr lang="en-US" altLang="zh-CN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3D</a:t>
            </a:r>
            <a:r>
              <a:rPr lang="zh-CN" altLang="en-US" sz="2400" b="1" cap="none" spc="0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体感摄像机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827905" y="1523573"/>
            <a:ext cx="7383780" cy="209413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4"/>
          <a:srcRect l="58376"/>
          <a:stretch>
            <a:fillRect/>
          </a:stretch>
        </p:blipFill>
        <p:spPr>
          <a:xfrm>
            <a:off x="5653418" y="1703136"/>
            <a:ext cx="846050" cy="159505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8155" y="1643530"/>
            <a:ext cx="777240" cy="1974101"/>
          </a:xfrm>
          <a:prstGeom prst="rect">
            <a:avLst/>
          </a:prstGeom>
        </p:spPr>
      </p:pic>
      <p:sp>
        <p:nvSpPr>
          <p:cNvPr id="5" name="右箭头 4"/>
          <p:cNvSpPr/>
          <p:nvPr/>
        </p:nvSpPr>
        <p:spPr>
          <a:xfrm>
            <a:off x="6159500" y="2223201"/>
            <a:ext cx="554990" cy="273685"/>
          </a:xfrm>
          <a:prstGeom prst="rightArrow">
            <a:avLst/>
          </a:prstGeom>
          <a:solidFill>
            <a:srgbClr val="88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081270" y="2128586"/>
            <a:ext cx="1493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二维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669530" y="2161017"/>
            <a:ext cx="10058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三维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8730615" y="1682227"/>
            <a:ext cx="3223260" cy="169164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 algn="ctr"/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具有</a:t>
            </a:r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更强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的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sym typeface="+mn-ea"/>
              </a:rPr>
              <a:t>抗干扰能力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和</a:t>
            </a:r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更高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的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sym typeface="+mn-ea"/>
              </a:rPr>
              <a:t>识别精度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。</a:t>
            </a:r>
            <a:endParaRPr lang="zh-CN" altLang="en-US" sz="1400" b="1" dirty="0">
              <a:solidFill>
                <a:schemeClr val="bg1"/>
              </a:solidFill>
              <a:effectLst/>
              <a:latin typeface="+mn-ea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120" y="4074670"/>
            <a:ext cx="4807585" cy="2111971"/>
          </a:xfrm>
          <a:prstGeom prst="rect">
            <a:avLst/>
          </a:prstGeom>
          <a:gradFill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0"/>
          </a:gradFill>
        </p:spPr>
        <p:txBody>
          <a:bodyPr wrap="square" rtlCol="0">
            <a:noAutofit/>
          </a:bodyPr>
          <a:lstStyle/>
          <a:p>
            <a:pPr algn="ctr"/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814705" y="4075875"/>
            <a:ext cx="7383780" cy="211086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64420" y="4382701"/>
            <a:ext cx="20504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身份验证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01125" y="5365681"/>
            <a:ext cx="3977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C000"/>
                </a:solidFill>
                <a:sym typeface="+mn-ea"/>
              </a:rPr>
              <a:t>Fisherfaces人脸识别算法</a:t>
            </a:r>
          </a:p>
        </p:txBody>
      </p:sp>
      <p:pic>
        <p:nvPicPr>
          <p:cNvPr id="100" name="图片 99"/>
          <p:cNvPicPr/>
          <p:nvPr/>
        </p:nvPicPr>
        <p:blipFill>
          <a:blip r:embed="rId6"/>
          <a:stretch>
            <a:fillRect/>
          </a:stretch>
        </p:blipFill>
        <p:spPr>
          <a:xfrm>
            <a:off x="4814705" y="4073495"/>
            <a:ext cx="3712210" cy="211197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圆角矩形 13"/>
          <p:cNvSpPr/>
          <p:nvPr/>
        </p:nvSpPr>
        <p:spPr>
          <a:xfrm>
            <a:off x="8794885" y="4312216"/>
            <a:ext cx="3223260" cy="169164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/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    Fisherfaces算法的</a:t>
            </a:r>
            <a:endParaRPr lang="en-US" altLang="zh-CN" sz="1400" b="1" dirty="0">
              <a:solidFill>
                <a:schemeClr val="bg1"/>
              </a:solidFill>
              <a:latin typeface="+mn-ea"/>
              <a:sym typeface="+mn-ea"/>
            </a:endParaRPr>
          </a:p>
          <a:p>
            <a:pPr indent="457200"/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      准确度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  <a:sym typeface="+mn-ea"/>
              </a:rPr>
              <a:t>为</a:t>
            </a:r>
            <a:r>
              <a:rPr lang="zh-CN" altLang="en-US" sz="1400" b="1" dirty="0">
                <a:solidFill>
                  <a:srgbClr val="FF0000"/>
                </a:solidFill>
                <a:latin typeface="+mn-ea"/>
                <a:sym typeface="+mn-ea"/>
              </a:rPr>
              <a:t>93%</a:t>
            </a:r>
          </a:p>
        </p:txBody>
      </p:sp>
      <p:sp>
        <p:nvSpPr>
          <p:cNvPr id="16" name="稻壳儿榴莲果果"/>
          <p:cNvSpPr/>
          <p:nvPr/>
        </p:nvSpPr>
        <p:spPr>
          <a:xfrm>
            <a:off x="1134783" y="259334"/>
            <a:ext cx="3762991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7" name="矩形 16"/>
          <p:cNvSpPr/>
          <p:nvPr/>
        </p:nvSpPr>
        <p:spPr>
          <a:xfrm>
            <a:off x="1101541" y="309330"/>
            <a:ext cx="376299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项目计划与进度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8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32"/>
          <p:cNvSpPr/>
          <p:nvPr/>
        </p:nvSpPr>
        <p:spPr>
          <a:xfrm>
            <a:off x="1066188" y="1666860"/>
            <a:ext cx="10136222" cy="4592244"/>
          </a:xfrm>
          <a:prstGeom prst="roundRect">
            <a:avLst>
              <a:gd name="adj" fmla="val 3462"/>
            </a:avLst>
          </a:prstGeom>
          <a:gradFill flip="none" rotWithShape="1">
            <a:gsLst>
              <a:gs pos="0">
                <a:srgbClr val="C00000">
                  <a:alpha val="84000"/>
                </a:srgbClr>
              </a:gs>
              <a:gs pos="89000">
                <a:schemeClr val="tx2">
                  <a:lumMod val="75000"/>
                  <a:alpha val="92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8438" tIns="39219" rIns="78438" bIns="3921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545" dirty="0"/>
          </a:p>
        </p:txBody>
      </p:sp>
      <p:sp>
        <p:nvSpPr>
          <p:cNvPr id="7" name="矩形 6"/>
          <p:cNvSpPr/>
          <p:nvPr/>
        </p:nvSpPr>
        <p:spPr>
          <a:xfrm>
            <a:off x="28575" y="190500"/>
            <a:ext cx="3596640" cy="716280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图片包含 橙子, 黑暗&#10;&#10;描述已自动生成"/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623695" y="1989353"/>
            <a:ext cx="4472305" cy="404773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sym typeface="+mn-ea"/>
              </a:rPr>
              <a:t>通过收集群体的体测数据，建立学生个人的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健康档案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，进行大数据进行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智能化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分析，引入人工智能大模型，可以发现不同个体之间的健康差异和潜在风险，为学生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提供个性化健康指导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。此外，大数据分析技术还可以提供即时的健康</a:t>
            </a:r>
            <a:r>
              <a:rPr lang="zh-CN" altLang="en-US" b="1" dirty="0">
                <a:solidFill>
                  <a:srgbClr val="FFC000"/>
                </a:solidFill>
                <a:sym typeface="+mn-ea"/>
              </a:rPr>
              <a:t>监测和预警</a:t>
            </a:r>
            <a:r>
              <a:rPr lang="zh-CN" altLang="en-US" b="1" dirty="0">
                <a:solidFill>
                  <a:schemeClr val="bg1"/>
                </a:solidFill>
                <a:sym typeface="+mn-ea"/>
              </a:rPr>
              <a:t>。通过对个体健康数据的实时监测和分析，可以及时发现健康问题的苗头，并采取相应的措施，从而尽可能避免疾病的发生或发展。</a:t>
            </a:r>
            <a:endParaRPr lang="zh-CN" altLang="en-US" b="1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  <a:sym typeface="+mn-ea"/>
            </a:endParaRPr>
          </a:p>
        </p:txBody>
      </p:sp>
      <p:pic>
        <p:nvPicPr>
          <p:cNvPr id="91" name="图片 90"/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8050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8" name="文本框 7"/>
          <p:cNvSpPr txBox="1"/>
          <p:nvPr/>
        </p:nvSpPr>
        <p:spPr>
          <a:xfrm>
            <a:off x="3404073" y="1176826"/>
            <a:ext cx="31095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sym typeface="+mn-ea"/>
              </a:rPr>
              <a:t>基于体测大数据的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    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96000" y="1082721"/>
            <a:ext cx="3147060" cy="5880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b="1" dirty="0">
                <a:gradFill>
                  <a:gsLst>
                    <a:gs pos="100000">
                      <a:schemeClr val="bg1"/>
                    </a:gs>
                    <a:gs pos="67000">
                      <a:schemeClr val="accent4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个性化健康管理</a:t>
            </a:r>
          </a:p>
        </p:txBody>
      </p:sp>
      <p:sp>
        <p:nvSpPr>
          <p:cNvPr id="3" name="稻壳儿榴莲果果"/>
          <p:cNvSpPr/>
          <p:nvPr/>
        </p:nvSpPr>
        <p:spPr>
          <a:xfrm>
            <a:off x="1214248" y="259334"/>
            <a:ext cx="3795902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矩形 5"/>
          <p:cNvSpPr/>
          <p:nvPr/>
        </p:nvSpPr>
        <p:spPr>
          <a:xfrm>
            <a:off x="1066188" y="301964"/>
            <a:ext cx="411668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项目可行性分析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E5BB9E9-6EFD-4D6C-8FB8-C54A220BA9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120" y="1895785"/>
            <a:ext cx="1916066" cy="409226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0" y="1265635"/>
            <a:ext cx="9677745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07891" y="215199"/>
            <a:ext cx="2244909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279265" y="27742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需求分析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A431EDC-4736-488E-89DD-F2E63C5414D4}"/>
              </a:ext>
            </a:extLst>
          </p:cNvPr>
          <p:cNvSpPr txBox="1"/>
          <p:nvPr/>
        </p:nvSpPr>
        <p:spPr>
          <a:xfrm>
            <a:off x="1477433" y="2065867"/>
            <a:ext cx="92371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姓名：蔡懿</a:t>
            </a:r>
            <a:endParaRPr lang="zh-CN" altLang="zh-CN" sz="2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职责：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项目测试，部署负责人，同时承担项目经理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负责项目的整体规划、协调和推进，确保项目按时完成。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24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姓名：周昕</a:t>
            </a:r>
            <a:endParaRPr lang="zh-CN" altLang="zh-CN" sz="2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职责：后端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开发负责人，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根据系统设计方案，进行编码实现，进行系统测试，确保系统的稳定性和可靠性。负责数据库设计和维护，设计合理的数据库结构，确保数据的安全性和完整性，进行数据库优化和备份恢复</a:t>
            </a:r>
            <a:endParaRPr lang="zh-CN" altLang="zh-CN" sz="18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24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姓名：周梦诚</a:t>
            </a:r>
            <a:endParaRPr lang="zh-CN" altLang="zh-CN" sz="24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职责：前端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开发负责人，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实现和维护用户界面，根据设计稿开发界面，确保响应式设计和浏览器兼容性。优</a:t>
            </a:r>
            <a:r>
              <a:rPr lang="zh-CN" altLang="en-US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，</a:t>
            </a:r>
            <a:r>
              <a:rPr lang="zh-CN" altLang="zh-CN" sz="1800" dirty="0">
                <a:solidFill>
                  <a:srgbClr val="1C1F23"/>
                </a:solidFill>
                <a:effectLst/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页面性能，提高页面加载速度和渲染效率。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665589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0" y="1265635"/>
            <a:ext cx="9677745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218948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410894" y="309282"/>
            <a:ext cx="36531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设计阶段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A431EDC-4736-488E-89DD-F2E63C5414D4}"/>
              </a:ext>
            </a:extLst>
          </p:cNvPr>
          <p:cNvSpPr txBox="1"/>
          <p:nvPr/>
        </p:nvSpPr>
        <p:spPr>
          <a:xfrm>
            <a:off x="1477433" y="2065867"/>
            <a:ext cx="923713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实验材料费：</a:t>
            </a:r>
            <a:r>
              <a:rPr lang="en-US" altLang="zh-CN" sz="2000" dirty="0"/>
              <a:t>8000</a:t>
            </a:r>
            <a:r>
              <a:rPr lang="zh-CN" altLang="en-US" sz="2000" dirty="0"/>
              <a:t>元主要用于购买</a:t>
            </a:r>
            <a:r>
              <a:rPr lang="en-US" altLang="zh-CN" sz="2000" dirty="0"/>
              <a:t>3D</a:t>
            </a:r>
            <a:r>
              <a:rPr lang="zh-CN" altLang="en-US" sz="2000" dirty="0"/>
              <a:t>结构光摄像头、开发板等实验设备，以确保项目顺利进行。图书资料费：</a:t>
            </a:r>
            <a:r>
              <a:rPr lang="en-US" altLang="zh-CN" sz="2000" dirty="0"/>
              <a:t>4000</a:t>
            </a:r>
            <a:r>
              <a:rPr lang="zh-CN" altLang="en-US" sz="2000" dirty="0"/>
              <a:t>元用于项目研发过程中可能涉及的参考资料购买和知识产权（如专利、软件著作权）的申请费用。交通费：</a:t>
            </a:r>
            <a:r>
              <a:rPr lang="en-US" altLang="zh-CN" sz="2000" dirty="0"/>
              <a:t>2000</a:t>
            </a:r>
            <a:r>
              <a:rPr lang="zh-CN" altLang="en-US" sz="2000" dirty="0"/>
              <a:t>元用于团队成员外出参加设备实地部署、市场调研或会议时的交通费用。会议费：</a:t>
            </a:r>
            <a:r>
              <a:rPr lang="en-US" altLang="zh-CN" sz="2000" dirty="0"/>
              <a:t>1000</a:t>
            </a:r>
            <a:r>
              <a:rPr lang="zh-CN" altLang="en-US" sz="2000" dirty="0"/>
              <a:t>元用于项目过程中团队成员、导师参与会议场地的租赁及相关费用。印刷费：</a:t>
            </a:r>
            <a:r>
              <a:rPr lang="en-US" altLang="zh-CN" sz="2000" dirty="0"/>
              <a:t>1000</a:t>
            </a:r>
            <a:r>
              <a:rPr lang="zh-CN" altLang="en-US" sz="2000" dirty="0"/>
              <a:t>元用于打印项目相关的纸质材料，例如申报书、展示材料、会议纪要等。办公用品费：</a:t>
            </a:r>
            <a:r>
              <a:rPr lang="en-US" altLang="zh-CN" sz="2000" dirty="0"/>
              <a:t>1000</a:t>
            </a:r>
            <a:r>
              <a:rPr lang="zh-CN" altLang="en-US" sz="2000" dirty="0"/>
              <a:t>元用于购买必要的办公用品，如文具、打印设备等。其他费用：</a:t>
            </a:r>
            <a:r>
              <a:rPr lang="en-US" altLang="zh-CN" sz="2000" dirty="0"/>
              <a:t>3000</a:t>
            </a:r>
            <a:r>
              <a:rPr lang="zh-CN" altLang="en-US" sz="2000" dirty="0"/>
              <a:t>元预留其他项目实施过程中可能出现的费用支出，如实验消耗品、设备维修等。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财力总需求：</a:t>
            </a:r>
            <a:r>
              <a:rPr lang="en-US" altLang="zh-CN" sz="2000" dirty="0"/>
              <a:t>20000</a:t>
            </a:r>
            <a:r>
              <a:rPr lang="zh-CN" altLang="en-US" sz="2000" dirty="0"/>
              <a:t>元，涵盖设备采购、交通、办公、会议等项目执行过程中的各项费用。</a:t>
            </a:r>
          </a:p>
        </p:txBody>
      </p:sp>
    </p:spTree>
    <p:extLst>
      <p:ext uri="{BB962C8B-B14F-4D97-AF65-F5344CB8AC3E}">
        <p14:creationId xmlns:p14="http://schemas.microsoft.com/office/powerpoint/2010/main" val="326868750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844,&quot;width&quot;:4382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844,&quot;width&quot;:4382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13.0313385826772,&quot;left&quot;:6.918582677165354,&quot;top&quot;:399.78157480314957,&quot;width&quot;:1028.0715748031494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1391</TotalTime>
  <Words>1121</Words>
  <Application>Microsoft Office PowerPoint</Application>
  <PresentationFormat>宽屏</PresentationFormat>
  <Paragraphs>141</Paragraphs>
  <Slides>17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2" baseType="lpstr">
      <vt:lpstr>Inter</vt:lpstr>
      <vt:lpstr>阿里巴巴普惠体</vt:lpstr>
      <vt:lpstr>阿里巴巴普惠体 2.0 115 Black</vt:lpstr>
      <vt:lpstr>阿里巴巴普惠体 2.0 65 Medium</vt:lpstr>
      <vt:lpstr>阿里巴巴普惠体 L</vt:lpstr>
      <vt:lpstr>等线</vt:lpstr>
      <vt:lpstr>等线 Light</vt:lpstr>
      <vt:lpstr>黑体</vt:lpstr>
      <vt:lpstr>宋体</vt:lpstr>
      <vt:lpstr>微软雅黑</vt:lpstr>
      <vt:lpstr>微软雅黑</vt:lpstr>
      <vt:lpstr>Arial</vt:lpstr>
      <vt:lpstr>Calibri</vt:lpstr>
      <vt:lpstr>Segoe UI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懿 蔡</dc:creator>
  <cp:lastModifiedBy>懿 蔡</cp:lastModifiedBy>
  <cp:revision>52</cp:revision>
  <dcterms:created xsi:type="dcterms:W3CDTF">2024-09-22T06:26:37Z</dcterms:created>
  <dcterms:modified xsi:type="dcterms:W3CDTF">2024-12-28T12:48:43Z</dcterms:modified>
</cp:coreProperties>
</file>

<file path=docProps/thumbnail.jpeg>
</file>